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62" r:id="rId11"/>
    <p:sldId id="311" r:id="rId12"/>
    <p:sldId id="278" r:id="rId13"/>
    <p:sldId id="265" r:id="rId14"/>
    <p:sldId id="263" r:id="rId15"/>
    <p:sldId id="279" r:id="rId16"/>
    <p:sldId id="264" r:id="rId17"/>
    <p:sldId id="280" r:id="rId18"/>
    <p:sldId id="301" r:id="rId19"/>
    <p:sldId id="281" r:id="rId20"/>
    <p:sldId id="302" r:id="rId21"/>
    <p:sldId id="312" r:id="rId22"/>
    <p:sldId id="266" r:id="rId23"/>
    <p:sldId id="313" r:id="rId24"/>
    <p:sldId id="314" r:id="rId25"/>
    <p:sldId id="283" r:id="rId26"/>
    <p:sldId id="284" r:id="rId27"/>
    <p:sldId id="285" r:id="rId28"/>
    <p:sldId id="286" r:id="rId29"/>
    <p:sldId id="315" r:id="rId30"/>
    <p:sldId id="303" r:id="rId31"/>
    <p:sldId id="316" r:id="rId32"/>
    <p:sldId id="317" r:id="rId33"/>
    <p:sldId id="287" r:id="rId34"/>
    <p:sldId id="288" r:id="rId35"/>
    <p:sldId id="289" r:id="rId36"/>
    <p:sldId id="290" r:id="rId37"/>
    <p:sldId id="291" r:id="rId38"/>
    <p:sldId id="296" r:id="rId39"/>
    <p:sldId id="297" r:id="rId40"/>
    <p:sldId id="292" r:id="rId41"/>
    <p:sldId id="293" r:id="rId42"/>
    <p:sldId id="294" r:id="rId43"/>
    <p:sldId id="298" r:id="rId44"/>
    <p:sldId id="318" r:id="rId45"/>
    <p:sldId id="319" r:id="rId46"/>
    <p:sldId id="304" r:id="rId47"/>
    <p:sldId id="305" r:id="rId48"/>
    <p:sldId id="306" r:id="rId49"/>
    <p:sldId id="307" r:id="rId50"/>
    <p:sldId id="308" r:id="rId51"/>
    <p:sldId id="309" r:id="rId52"/>
    <p:sldId id="310" r:id="rId5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894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34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841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770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105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8122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60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38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090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1473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2019-11-17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213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CHAP 12. </a:t>
            </a:r>
            <a:r>
              <a:rPr lang="ko-KR" altLang="en-US" dirty="0" smtClean="0"/>
              <a:t>데이터베이스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00432"/>
            <a:ext cx="8077200" cy="245745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6352" y="544326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a typeface="굴림" pitchFamily="50" charset="-127"/>
              </a:rPr>
              <a:t>Back</a:t>
            </a:r>
            <a:r>
              <a:rPr lang="ko-KR" altLang="en-US" dirty="0" smtClean="0">
                <a:ea typeface="굴림" pitchFamily="50" charset="-127"/>
              </a:rPr>
              <a:t> 키</a:t>
            </a:r>
            <a:r>
              <a:rPr lang="en-US" altLang="ko-KR" dirty="0" smtClean="0">
                <a:ea typeface="굴림" pitchFamily="50" charset="-127"/>
              </a:rPr>
              <a:t> 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2699792" y="4839419"/>
            <a:ext cx="1699403" cy="603849"/>
          </a:xfrm>
          <a:custGeom>
            <a:avLst/>
            <a:gdLst>
              <a:gd name="connsiteX0" fmla="*/ 0 w 1699403"/>
              <a:gd name="connsiteY0" fmla="*/ 8626 h 603849"/>
              <a:gd name="connsiteX1" fmla="*/ 77637 w 1699403"/>
              <a:gd name="connsiteY1" fmla="*/ 60385 h 603849"/>
              <a:gd name="connsiteX2" fmla="*/ 181154 w 1699403"/>
              <a:gd name="connsiteY2" fmla="*/ 138023 h 603849"/>
              <a:gd name="connsiteX3" fmla="*/ 301924 w 1699403"/>
              <a:gd name="connsiteY3" fmla="*/ 198407 h 603849"/>
              <a:gd name="connsiteX4" fmla="*/ 362309 w 1699403"/>
              <a:gd name="connsiteY4" fmla="*/ 250166 h 603849"/>
              <a:gd name="connsiteX5" fmla="*/ 517584 w 1699403"/>
              <a:gd name="connsiteY5" fmla="*/ 327804 h 603849"/>
              <a:gd name="connsiteX6" fmla="*/ 595222 w 1699403"/>
              <a:gd name="connsiteY6" fmla="*/ 379562 h 603849"/>
              <a:gd name="connsiteX7" fmla="*/ 776377 w 1699403"/>
              <a:gd name="connsiteY7" fmla="*/ 474453 h 603849"/>
              <a:gd name="connsiteX8" fmla="*/ 940279 w 1699403"/>
              <a:gd name="connsiteY8" fmla="*/ 560717 h 603849"/>
              <a:gd name="connsiteX9" fmla="*/ 992037 w 1699403"/>
              <a:gd name="connsiteY9" fmla="*/ 586596 h 603849"/>
              <a:gd name="connsiteX10" fmla="*/ 1069675 w 1699403"/>
              <a:gd name="connsiteY10" fmla="*/ 603849 h 603849"/>
              <a:gd name="connsiteX11" fmla="*/ 1138686 w 1699403"/>
              <a:gd name="connsiteY11" fmla="*/ 595223 h 603849"/>
              <a:gd name="connsiteX12" fmla="*/ 1181818 w 1699403"/>
              <a:gd name="connsiteY12" fmla="*/ 577970 h 603849"/>
              <a:gd name="connsiteX13" fmla="*/ 1216324 w 1699403"/>
              <a:gd name="connsiteY13" fmla="*/ 569343 h 603849"/>
              <a:gd name="connsiteX14" fmla="*/ 1268083 w 1699403"/>
              <a:gd name="connsiteY14" fmla="*/ 543464 h 603849"/>
              <a:gd name="connsiteX15" fmla="*/ 1319841 w 1699403"/>
              <a:gd name="connsiteY15" fmla="*/ 517585 h 603849"/>
              <a:gd name="connsiteX16" fmla="*/ 1371600 w 1699403"/>
              <a:gd name="connsiteY16" fmla="*/ 457200 h 603849"/>
              <a:gd name="connsiteX17" fmla="*/ 1397479 w 1699403"/>
              <a:gd name="connsiteY17" fmla="*/ 439947 h 603849"/>
              <a:gd name="connsiteX18" fmla="*/ 1414732 w 1699403"/>
              <a:gd name="connsiteY18" fmla="*/ 405441 h 603849"/>
              <a:gd name="connsiteX19" fmla="*/ 1475117 w 1699403"/>
              <a:gd name="connsiteY19" fmla="*/ 353683 h 603849"/>
              <a:gd name="connsiteX20" fmla="*/ 1500996 w 1699403"/>
              <a:gd name="connsiteY20" fmla="*/ 319177 h 603849"/>
              <a:gd name="connsiteX21" fmla="*/ 1518249 w 1699403"/>
              <a:gd name="connsiteY21" fmla="*/ 293298 h 603849"/>
              <a:gd name="connsiteX22" fmla="*/ 1552754 w 1699403"/>
              <a:gd name="connsiteY22" fmla="*/ 267419 h 603849"/>
              <a:gd name="connsiteX23" fmla="*/ 1561381 w 1699403"/>
              <a:gd name="connsiteY23" fmla="*/ 241539 h 603849"/>
              <a:gd name="connsiteX24" fmla="*/ 1604513 w 1699403"/>
              <a:gd name="connsiteY24" fmla="*/ 181155 h 603849"/>
              <a:gd name="connsiteX25" fmla="*/ 1621766 w 1699403"/>
              <a:gd name="connsiteY25" fmla="*/ 146649 h 603849"/>
              <a:gd name="connsiteX26" fmla="*/ 1656271 w 1699403"/>
              <a:gd name="connsiteY26" fmla="*/ 77638 h 603849"/>
              <a:gd name="connsiteX27" fmla="*/ 1664898 w 1699403"/>
              <a:gd name="connsiteY27" fmla="*/ 51758 h 603849"/>
              <a:gd name="connsiteX28" fmla="*/ 1699403 w 1699403"/>
              <a:gd name="connsiteY28" fmla="*/ 0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99403" h="603849">
                <a:moveTo>
                  <a:pt x="0" y="8626"/>
                </a:moveTo>
                <a:cubicBezTo>
                  <a:pt x="25879" y="25879"/>
                  <a:pt x="52328" y="42307"/>
                  <a:pt x="77637" y="60385"/>
                </a:cubicBezTo>
                <a:cubicBezTo>
                  <a:pt x="112735" y="85455"/>
                  <a:pt x="145557" y="113667"/>
                  <a:pt x="181154" y="138023"/>
                </a:cubicBezTo>
                <a:cubicBezTo>
                  <a:pt x="225521" y="168379"/>
                  <a:pt x="253322" y="177578"/>
                  <a:pt x="301924" y="198407"/>
                </a:cubicBezTo>
                <a:cubicBezTo>
                  <a:pt x="322052" y="215660"/>
                  <a:pt x="340463" y="235147"/>
                  <a:pt x="362309" y="250166"/>
                </a:cubicBezTo>
                <a:cubicBezTo>
                  <a:pt x="454459" y="313520"/>
                  <a:pt x="422693" y="275087"/>
                  <a:pt x="517584" y="327804"/>
                </a:cubicBezTo>
                <a:cubicBezTo>
                  <a:pt x="544773" y="342909"/>
                  <a:pt x="568847" y="363078"/>
                  <a:pt x="595222" y="379562"/>
                </a:cubicBezTo>
                <a:cubicBezTo>
                  <a:pt x="692402" y="440299"/>
                  <a:pt x="639304" y="396127"/>
                  <a:pt x="776377" y="474453"/>
                </a:cubicBezTo>
                <a:cubicBezTo>
                  <a:pt x="870256" y="528097"/>
                  <a:pt x="816030" y="498592"/>
                  <a:pt x="940279" y="560717"/>
                </a:cubicBezTo>
                <a:cubicBezTo>
                  <a:pt x="957532" y="569343"/>
                  <a:pt x="973123" y="582813"/>
                  <a:pt x="992037" y="586596"/>
                </a:cubicBezTo>
                <a:cubicBezTo>
                  <a:pt x="1046795" y="597548"/>
                  <a:pt x="1020945" y="591667"/>
                  <a:pt x="1069675" y="603849"/>
                </a:cubicBezTo>
                <a:cubicBezTo>
                  <a:pt x="1092679" y="600974"/>
                  <a:pt x="1116097" y="600436"/>
                  <a:pt x="1138686" y="595223"/>
                </a:cubicBezTo>
                <a:cubicBezTo>
                  <a:pt x="1153774" y="591741"/>
                  <a:pt x="1167128" y="582867"/>
                  <a:pt x="1181818" y="577970"/>
                </a:cubicBezTo>
                <a:cubicBezTo>
                  <a:pt x="1193066" y="574221"/>
                  <a:pt x="1204822" y="572219"/>
                  <a:pt x="1216324" y="569343"/>
                </a:cubicBezTo>
                <a:cubicBezTo>
                  <a:pt x="1290489" y="519899"/>
                  <a:pt x="1196653" y="579178"/>
                  <a:pt x="1268083" y="543464"/>
                </a:cubicBezTo>
                <a:cubicBezTo>
                  <a:pt x="1334976" y="510018"/>
                  <a:pt x="1254790" y="539268"/>
                  <a:pt x="1319841" y="517585"/>
                </a:cubicBezTo>
                <a:cubicBezTo>
                  <a:pt x="1338883" y="492195"/>
                  <a:pt x="1347566" y="477228"/>
                  <a:pt x="1371600" y="457200"/>
                </a:cubicBezTo>
                <a:cubicBezTo>
                  <a:pt x="1379565" y="450563"/>
                  <a:pt x="1388853" y="445698"/>
                  <a:pt x="1397479" y="439947"/>
                </a:cubicBezTo>
                <a:cubicBezTo>
                  <a:pt x="1403230" y="428445"/>
                  <a:pt x="1407258" y="415905"/>
                  <a:pt x="1414732" y="405441"/>
                </a:cubicBezTo>
                <a:cubicBezTo>
                  <a:pt x="1438208" y="372574"/>
                  <a:pt x="1445664" y="383136"/>
                  <a:pt x="1475117" y="353683"/>
                </a:cubicBezTo>
                <a:cubicBezTo>
                  <a:pt x="1485283" y="343517"/>
                  <a:pt x="1492639" y="330876"/>
                  <a:pt x="1500996" y="319177"/>
                </a:cubicBezTo>
                <a:cubicBezTo>
                  <a:pt x="1507022" y="310741"/>
                  <a:pt x="1510918" y="300629"/>
                  <a:pt x="1518249" y="293298"/>
                </a:cubicBezTo>
                <a:cubicBezTo>
                  <a:pt x="1528415" y="283132"/>
                  <a:pt x="1541252" y="276045"/>
                  <a:pt x="1552754" y="267419"/>
                </a:cubicBezTo>
                <a:cubicBezTo>
                  <a:pt x="1555630" y="258792"/>
                  <a:pt x="1557314" y="249672"/>
                  <a:pt x="1561381" y="241539"/>
                </a:cubicBezTo>
                <a:cubicBezTo>
                  <a:pt x="1570505" y="223290"/>
                  <a:pt x="1594745" y="196784"/>
                  <a:pt x="1604513" y="181155"/>
                </a:cubicBezTo>
                <a:cubicBezTo>
                  <a:pt x="1611329" y="170250"/>
                  <a:pt x="1616015" y="158151"/>
                  <a:pt x="1621766" y="146649"/>
                </a:cubicBezTo>
                <a:cubicBezTo>
                  <a:pt x="1638917" y="78043"/>
                  <a:pt x="1617169" y="146065"/>
                  <a:pt x="1656271" y="77638"/>
                </a:cubicBezTo>
                <a:cubicBezTo>
                  <a:pt x="1660783" y="69743"/>
                  <a:pt x="1660482" y="59707"/>
                  <a:pt x="1664898" y="51758"/>
                </a:cubicBezTo>
                <a:cubicBezTo>
                  <a:pt x="1674968" y="33632"/>
                  <a:pt x="1699403" y="0"/>
                  <a:pt x="1699403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4387936" y="4855631"/>
            <a:ext cx="1699403" cy="603849"/>
          </a:xfrm>
          <a:custGeom>
            <a:avLst/>
            <a:gdLst>
              <a:gd name="connsiteX0" fmla="*/ 0 w 1699403"/>
              <a:gd name="connsiteY0" fmla="*/ 8626 h 603849"/>
              <a:gd name="connsiteX1" fmla="*/ 77637 w 1699403"/>
              <a:gd name="connsiteY1" fmla="*/ 60385 h 603849"/>
              <a:gd name="connsiteX2" fmla="*/ 181154 w 1699403"/>
              <a:gd name="connsiteY2" fmla="*/ 138023 h 603849"/>
              <a:gd name="connsiteX3" fmla="*/ 301924 w 1699403"/>
              <a:gd name="connsiteY3" fmla="*/ 198407 h 603849"/>
              <a:gd name="connsiteX4" fmla="*/ 362309 w 1699403"/>
              <a:gd name="connsiteY4" fmla="*/ 250166 h 603849"/>
              <a:gd name="connsiteX5" fmla="*/ 517584 w 1699403"/>
              <a:gd name="connsiteY5" fmla="*/ 327804 h 603849"/>
              <a:gd name="connsiteX6" fmla="*/ 595222 w 1699403"/>
              <a:gd name="connsiteY6" fmla="*/ 379562 h 603849"/>
              <a:gd name="connsiteX7" fmla="*/ 776377 w 1699403"/>
              <a:gd name="connsiteY7" fmla="*/ 474453 h 603849"/>
              <a:gd name="connsiteX8" fmla="*/ 940279 w 1699403"/>
              <a:gd name="connsiteY8" fmla="*/ 560717 h 603849"/>
              <a:gd name="connsiteX9" fmla="*/ 992037 w 1699403"/>
              <a:gd name="connsiteY9" fmla="*/ 586596 h 603849"/>
              <a:gd name="connsiteX10" fmla="*/ 1069675 w 1699403"/>
              <a:gd name="connsiteY10" fmla="*/ 603849 h 603849"/>
              <a:gd name="connsiteX11" fmla="*/ 1138686 w 1699403"/>
              <a:gd name="connsiteY11" fmla="*/ 595223 h 603849"/>
              <a:gd name="connsiteX12" fmla="*/ 1181818 w 1699403"/>
              <a:gd name="connsiteY12" fmla="*/ 577970 h 603849"/>
              <a:gd name="connsiteX13" fmla="*/ 1216324 w 1699403"/>
              <a:gd name="connsiteY13" fmla="*/ 569343 h 603849"/>
              <a:gd name="connsiteX14" fmla="*/ 1268083 w 1699403"/>
              <a:gd name="connsiteY14" fmla="*/ 543464 h 603849"/>
              <a:gd name="connsiteX15" fmla="*/ 1319841 w 1699403"/>
              <a:gd name="connsiteY15" fmla="*/ 517585 h 603849"/>
              <a:gd name="connsiteX16" fmla="*/ 1371600 w 1699403"/>
              <a:gd name="connsiteY16" fmla="*/ 457200 h 603849"/>
              <a:gd name="connsiteX17" fmla="*/ 1397479 w 1699403"/>
              <a:gd name="connsiteY17" fmla="*/ 439947 h 603849"/>
              <a:gd name="connsiteX18" fmla="*/ 1414732 w 1699403"/>
              <a:gd name="connsiteY18" fmla="*/ 405441 h 603849"/>
              <a:gd name="connsiteX19" fmla="*/ 1475117 w 1699403"/>
              <a:gd name="connsiteY19" fmla="*/ 353683 h 603849"/>
              <a:gd name="connsiteX20" fmla="*/ 1500996 w 1699403"/>
              <a:gd name="connsiteY20" fmla="*/ 319177 h 603849"/>
              <a:gd name="connsiteX21" fmla="*/ 1518249 w 1699403"/>
              <a:gd name="connsiteY21" fmla="*/ 293298 h 603849"/>
              <a:gd name="connsiteX22" fmla="*/ 1552754 w 1699403"/>
              <a:gd name="connsiteY22" fmla="*/ 267419 h 603849"/>
              <a:gd name="connsiteX23" fmla="*/ 1561381 w 1699403"/>
              <a:gd name="connsiteY23" fmla="*/ 241539 h 603849"/>
              <a:gd name="connsiteX24" fmla="*/ 1604513 w 1699403"/>
              <a:gd name="connsiteY24" fmla="*/ 181155 h 603849"/>
              <a:gd name="connsiteX25" fmla="*/ 1621766 w 1699403"/>
              <a:gd name="connsiteY25" fmla="*/ 146649 h 603849"/>
              <a:gd name="connsiteX26" fmla="*/ 1656271 w 1699403"/>
              <a:gd name="connsiteY26" fmla="*/ 77638 h 603849"/>
              <a:gd name="connsiteX27" fmla="*/ 1664898 w 1699403"/>
              <a:gd name="connsiteY27" fmla="*/ 51758 h 603849"/>
              <a:gd name="connsiteX28" fmla="*/ 1699403 w 1699403"/>
              <a:gd name="connsiteY28" fmla="*/ 0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99403" h="603849">
                <a:moveTo>
                  <a:pt x="0" y="8626"/>
                </a:moveTo>
                <a:cubicBezTo>
                  <a:pt x="25879" y="25879"/>
                  <a:pt x="52328" y="42307"/>
                  <a:pt x="77637" y="60385"/>
                </a:cubicBezTo>
                <a:cubicBezTo>
                  <a:pt x="112735" y="85455"/>
                  <a:pt x="145557" y="113667"/>
                  <a:pt x="181154" y="138023"/>
                </a:cubicBezTo>
                <a:cubicBezTo>
                  <a:pt x="225521" y="168379"/>
                  <a:pt x="253322" y="177578"/>
                  <a:pt x="301924" y="198407"/>
                </a:cubicBezTo>
                <a:cubicBezTo>
                  <a:pt x="322052" y="215660"/>
                  <a:pt x="340463" y="235147"/>
                  <a:pt x="362309" y="250166"/>
                </a:cubicBezTo>
                <a:cubicBezTo>
                  <a:pt x="454459" y="313520"/>
                  <a:pt x="422693" y="275087"/>
                  <a:pt x="517584" y="327804"/>
                </a:cubicBezTo>
                <a:cubicBezTo>
                  <a:pt x="544773" y="342909"/>
                  <a:pt x="568847" y="363078"/>
                  <a:pt x="595222" y="379562"/>
                </a:cubicBezTo>
                <a:cubicBezTo>
                  <a:pt x="692402" y="440299"/>
                  <a:pt x="639304" y="396127"/>
                  <a:pt x="776377" y="474453"/>
                </a:cubicBezTo>
                <a:cubicBezTo>
                  <a:pt x="870256" y="528097"/>
                  <a:pt x="816030" y="498592"/>
                  <a:pt x="940279" y="560717"/>
                </a:cubicBezTo>
                <a:cubicBezTo>
                  <a:pt x="957532" y="569343"/>
                  <a:pt x="973123" y="582813"/>
                  <a:pt x="992037" y="586596"/>
                </a:cubicBezTo>
                <a:cubicBezTo>
                  <a:pt x="1046795" y="597548"/>
                  <a:pt x="1020945" y="591667"/>
                  <a:pt x="1069675" y="603849"/>
                </a:cubicBezTo>
                <a:cubicBezTo>
                  <a:pt x="1092679" y="600974"/>
                  <a:pt x="1116097" y="600436"/>
                  <a:pt x="1138686" y="595223"/>
                </a:cubicBezTo>
                <a:cubicBezTo>
                  <a:pt x="1153774" y="591741"/>
                  <a:pt x="1167128" y="582867"/>
                  <a:pt x="1181818" y="577970"/>
                </a:cubicBezTo>
                <a:cubicBezTo>
                  <a:pt x="1193066" y="574221"/>
                  <a:pt x="1204822" y="572219"/>
                  <a:pt x="1216324" y="569343"/>
                </a:cubicBezTo>
                <a:cubicBezTo>
                  <a:pt x="1290489" y="519899"/>
                  <a:pt x="1196653" y="579178"/>
                  <a:pt x="1268083" y="543464"/>
                </a:cubicBezTo>
                <a:cubicBezTo>
                  <a:pt x="1334976" y="510018"/>
                  <a:pt x="1254790" y="539268"/>
                  <a:pt x="1319841" y="517585"/>
                </a:cubicBezTo>
                <a:cubicBezTo>
                  <a:pt x="1338883" y="492195"/>
                  <a:pt x="1347566" y="477228"/>
                  <a:pt x="1371600" y="457200"/>
                </a:cubicBezTo>
                <a:cubicBezTo>
                  <a:pt x="1379565" y="450563"/>
                  <a:pt x="1388853" y="445698"/>
                  <a:pt x="1397479" y="439947"/>
                </a:cubicBezTo>
                <a:cubicBezTo>
                  <a:pt x="1403230" y="428445"/>
                  <a:pt x="1407258" y="415905"/>
                  <a:pt x="1414732" y="405441"/>
                </a:cubicBezTo>
                <a:cubicBezTo>
                  <a:pt x="1438208" y="372574"/>
                  <a:pt x="1445664" y="383136"/>
                  <a:pt x="1475117" y="353683"/>
                </a:cubicBezTo>
                <a:cubicBezTo>
                  <a:pt x="1485283" y="343517"/>
                  <a:pt x="1492639" y="330876"/>
                  <a:pt x="1500996" y="319177"/>
                </a:cubicBezTo>
                <a:cubicBezTo>
                  <a:pt x="1507022" y="310741"/>
                  <a:pt x="1510918" y="300629"/>
                  <a:pt x="1518249" y="293298"/>
                </a:cubicBezTo>
                <a:cubicBezTo>
                  <a:pt x="1528415" y="283132"/>
                  <a:pt x="1541252" y="276045"/>
                  <a:pt x="1552754" y="267419"/>
                </a:cubicBezTo>
                <a:cubicBezTo>
                  <a:pt x="1555630" y="258792"/>
                  <a:pt x="1557314" y="249672"/>
                  <a:pt x="1561381" y="241539"/>
                </a:cubicBezTo>
                <a:cubicBezTo>
                  <a:pt x="1570505" y="223290"/>
                  <a:pt x="1594745" y="196784"/>
                  <a:pt x="1604513" y="181155"/>
                </a:cubicBezTo>
                <a:cubicBezTo>
                  <a:pt x="1611329" y="170250"/>
                  <a:pt x="1616015" y="158151"/>
                  <a:pt x="1621766" y="146649"/>
                </a:cubicBezTo>
                <a:cubicBezTo>
                  <a:pt x="1638917" y="78043"/>
                  <a:pt x="1617169" y="146065"/>
                  <a:pt x="1656271" y="77638"/>
                </a:cubicBezTo>
                <a:cubicBezTo>
                  <a:pt x="1660783" y="69743"/>
                  <a:pt x="1660482" y="59707"/>
                  <a:pt x="1664898" y="51758"/>
                </a:cubicBezTo>
                <a:cubicBezTo>
                  <a:pt x="1674968" y="33632"/>
                  <a:pt x="1699403" y="0"/>
                  <a:pt x="1699403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985755" y="541100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a typeface="굴림" pitchFamily="50" charset="-127"/>
              </a:rPr>
              <a:t>다시 실행</a:t>
            </a:r>
            <a:r>
              <a:rPr lang="en-US" altLang="ko-KR" dirty="0" smtClean="0">
                <a:ea typeface="굴림" pitchFamily="50" charset="-127"/>
              </a:rPr>
              <a:t> 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95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안드로이드에서의 파일 저장 장소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50" y="1700808"/>
            <a:ext cx="8153400" cy="2927322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601850" y="2852936"/>
            <a:ext cx="8362638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 rot="18896109">
            <a:off x="154108" y="2600908"/>
            <a:ext cx="432048" cy="5040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772025"/>
            <a:ext cx="1066800" cy="1323975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>
            <a:off x="2771800" y="3573016"/>
            <a:ext cx="2376264" cy="1440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5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내부 공간에 파일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애플리케이션은 장치의 내부 저장 공간에 파일을 저장할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내부 </a:t>
            </a:r>
            <a:r>
              <a:rPr lang="ko-KR" altLang="en-US" dirty="0"/>
              <a:t>저장 공간에 저장되는 파일은 해당 애플리케이션만 접근이 가능하다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사용자가 </a:t>
            </a:r>
            <a:r>
              <a:rPr lang="ko-KR" altLang="en-US" dirty="0"/>
              <a:t>애플리케이션을 제거하면 이들 파일들도 제거된다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07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988840"/>
            <a:ext cx="2381925" cy="4211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내부 공간에 파일 만들기</a:t>
            </a:r>
            <a:r>
              <a:rPr lang="en-US" altLang="ko-KR" dirty="0" smtClean="0"/>
              <a:t>: UI </a:t>
            </a:r>
            <a:r>
              <a:rPr lang="ko-KR" altLang="en-US" dirty="0" smtClean="0"/>
              <a:t>설계</a:t>
            </a:r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88092" y="1700808"/>
            <a:ext cx="4587964" cy="43501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latin typeface="Trebuchet MS"/>
                <a:ea typeface="휴먼명조"/>
              </a:rPr>
              <a:t>LinearLayout</a:t>
            </a:r>
            <a:r>
              <a:rPr lang="en-US" altLang="ko-KR" sz="1400" dirty="0">
                <a:solidFill>
                  <a:srgbClr val="3F7F7F"/>
                </a:solidFill>
                <a:latin typeface="Trebuchet MS"/>
                <a:ea typeface="휴먼명조"/>
              </a:rPr>
              <a:t>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	&lt;</a:t>
            </a:r>
            <a:r>
              <a:rPr lang="en-US" altLang="ko-KR" sz="1400" dirty="0" err="1">
                <a:solidFill>
                  <a:srgbClr val="3F7F7F"/>
                </a:solidFill>
                <a:latin typeface="Trebuchet MS"/>
                <a:ea typeface="휴먼명조"/>
              </a:rPr>
              <a:t>LinearLayout</a:t>
            </a:r>
            <a:r>
              <a:rPr lang="en-US" altLang="ko-KR" sz="1400" dirty="0">
                <a:solidFill>
                  <a:srgbClr val="3F7F7F"/>
                </a:solidFill>
                <a:latin typeface="Trebuchet MS"/>
                <a:ea typeface="휴먼명조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Trebuchet MS"/>
                <a:ea typeface="휴먼명조"/>
              </a:rPr>
              <a:t>	</a:t>
            </a:r>
            <a:r>
              <a:rPr lang="en-US" altLang="ko-KR" sz="14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Trebuchet MS"/>
                <a:ea typeface="휴먼명조"/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Trebuchet MS"/>
                <a:ea typeface="휴먼명조"/>
              </a:rPr>
              <a:t>	</a:t>
            </a:r>
            <a:r>
              <a:rPr lang="en-US" altLang="ko-KR" sz="14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Trebuchet MS"/>
                <a:ea typeface="휴먼명조"/>
              </a:rPr>
              <a:t>match_parent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Trebuchet MS"/>
                <a:ea typeface="휴먼명조"/>
              </a:rPr>
              <a:t>	</a:t>
            </a:r>
            <a:r>
              <a:rPr lang="en-US" altLang="ko-KR" sz="1400" u="sng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android:layout_weight</a:t>
            </a:r>
            <a:r>
              <a:rPr lang="en-US" altLang="ko-KR" sz="1400" u="sng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400" i="1" u="sng" dirty="0">
                <a:solidFill>
                  <a:srgbClr val="2A00FF"/>
                </a:solidFill>
                <a:latin typeface="Trebuchet MS"/>
                <a:ea typeface="휴먼명조"/>
              </a:rPr>
              <a:t>"1"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	&lt;</a:t>
            </a:r>
            <a:r>
              <a:rPr lang="en-US" altLang="ko-KR" sz="1400" dirty="0" err="1">
                <a:solidFill>
                  <a:srgbClr val="3F7F7F"/>
                </a:solidFill>
                <a:latin typeface="Trebuchet MS"/>
                <a:ea typeface="휴먼명조"/>
              </a:rPr>
              <a:t>EditText</a:t>
            </a:r>
            <a:r>
              <a:rPr lang="en-US" altLang="ko-KR" sz="1400" dirty="0">
                <a:solidFill>
                  <a:srgbClr val="3F7F7F"/>
                </a:solidFill>
                <a:latin typeface="Trebuchet MS"/>
                <a:ea typeface="휴먼명조"/>
              </a:rPr>
              <a:t>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Trebuchet MS"/>
                <a:ea typeface="휴먼명조"/>
              </a:rPr>
              <a:t>		</a:t>
            </a:r>
            <a:r>
              <a:rPr lang="en-US" altLang="ko-KR" sz="1400" dirty="0" err="1">
                <a:solidFill>
                  <a:srgbClr val="7F007F"/>
                </a:solidFill>
                <a:latin typeface="Trebuchet MS"/>
                <a:ea typeface="휴먼명조"/>
              </a:rPr>
              <a:t>android:singleLine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"false" </a:t>
            </a: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/&gt;</a:t>
            </a:r>
            <a:endParaRPr lang="en-US" altLang="ko-KR" sz="1400" i="1" dirty="0">
              <a:solidFill>
                <a:srgbClr val="2A00FF"/>
              </a:solidFill>
              <a:latin typeface="Trebuchet MS"/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	&lt;/</a:t>
            </a:r>
            <a:r>
              <a:rPr lang="en-US" altLang="ko-KR" sz="1400" dirty="0" err="1">
                <a:solidFill>
                  <a:srgbClr val="3F7F7F"/>
                </a:solidFill>
                <a:latin typeface="Trebuchet MS"/>
                <a:ea typeface="휴먼명조"/>
              </a:rPr>
              <a:t>LinearLayout</a:t>
            </a: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1400" dirty="0" smtClean="0">
              <a:solidFill>
                <a:srgbClr val="008080"/>
              </a:solidFill>
              <a:latin typeface="Trebuchet MS"/>
              <a:ea typeface="휴먼명조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	&lt;</a:t>
            </a:r>
            <a:r>
              <a:rPr lang="en-US" altLang="ko-KR" sz="1400" dirty="0" err="1">
                <a:solidFill>
                  <a:srgbClr val="3F7F7F"/>
                </a:solidFill>
                <a:latin typeface="Trebuchet MS"/>
                <a:ea typeface="휴먼명조"/>
              </a:rPr>
              <a:t>LinearLayout</a:t>
            </a:r>
            <a:r>
              <a:rPr lang="en-US" altLang="ko-KR" sz="1400" dirty="0">
                <a:solidFill>
                  <a:srgbClr val="3F7F7F"/>
                </a:solidFill>
                <a:latin typeface="Trebuchet MS"/>
                <a:ea typeface="휴먼명조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Trebuchet MS"/>
                <a:ea typeface="휴먼명조"/>
              </a:rPr>
              <a:t>	</a:t>
            </a:r>
            <a:r>
              <a:rPr lang="en-US" altLang="ko-KR" sz="14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android:layout_width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Trebuchet MS"/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7F007F"/>
                </a:solidFill>
                <a:latin typeface="Trebuchet MS"/>
                <a:ea typeface="휴먼명조"/>
              </a:rPr>
              <a:t>	</a:t>
            </a:r>
            <a:r>
              <a:rPr lang="en-US" altLang="ko-KR" sz="14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android:layout_height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Trebuchet MS"/>
                <a:ea typeface="휴먼명조"/>
              </a:rPr>
              <a:t>wrap_content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	&lt;</a:t>
            </a:r>
            <a:r>
              <a:rPr lang="en-US" altLang="ko-KR" sz="1400" dirty="0">
                <a:solidFill>
                  <a:srgbClr val="3F7F7F"/>
                </a:solidFill>
                <a:latin typeface="Trebuchet MS"/>
                <a:ea typeface="휴먼명조"/>
              </a:rPr>
              <a:t>Button ...</a:t>
            </a:r>
            <a:r>
              <a:rPr lang="en-US" altLang="ko-KR" sz="1400" dirty="0">
                <a:solidFill>
                  <a:srgbClr val="7F007F"/>
                </a:solidFill>
                <a:latin typeface="Trebuchet MS"/>
                <a:ea typeface="휴먼명조"/>
              </a:rPr>
              <a:t>	</a:t>
            </a:r>
            <a:r>
              <a:rPr lang="en-US" altLang="ko-KR" sz="1400" dirty="0" smtClean="0">
                <a:solidFill>
                  <a:srgbClr val="7F007F"/>
                </a:solidFill>
                <a:latin typeface="Trebuchet MS"/>
                <a:ea typeface="휴먼명조"/>
              </a:rPr>
              <a:t> </a:t>
            </a:r>
            <a:r>
              <a:rPr lang="en-US" altLang="ko-KR" sz="1400" dirty="0" err="1" smtClean="0">
                <a:solidFill>
                  <a:srgbClr val="7F007F"/>
                </a:solidFill>
                <a:latin typeface="Trebuchet MS"/>
                <a:ea typeface="휴먼명조"/>
              </a:rPr>
              <a:t>android:text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ko-KR" altLang="en-US" sz="1400" i="1" dirty="0">
                <a:solidFill>
                  <a:srgbClr val="2A00FF"/>
                </a:solidFill>
                <a:latin typeface="Trebuchet MS"/>
                <a:ea typeface="휴먼명조"/>
              </a:rPr>
              <a:t>읽기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	&lt;</a:t>
            </a:r>
            <a:r>
              <a:rPr lang="en-US" altLang="ko-KR" sz="1400" dirty="0">
                <a:solidFill>
                  <a:srgbClr val="3F7F7F"/>
                </a:solidFill>
                <a:latin typeface="Trebuchet MS"/>
                <a:ea typeface="휴먼명조"/>
              </a:rPr>
              <a:t>Button ...</a:t>
            </a:r>
            <a:r>
              <a:rPr lang="en-US" altLang="ko-KR" sz="1400" dirty="0">
                <a:solidFill>
                  <a:srgbClr val="7F007F"/>
                </a:solidFill>
                <a:latin typeface="Trebuchet MS"/>
                <a:ea typeface="휴먼명조"/>
              </a:rPr>
              <a:t>	</a:t>
            </a:r>
            <a:r>
              <a:rPr lang="en-US" altLang="ko-KR" sz="1400" dirty="0" smtClean="0">
                <a:solidFill>
                  <a:srgbClr val="7F007F"/>
                </a:solidFill>
                <a:latin typeface="Trebuchet MS"/>
                <a:ea typeface="휴먼명조"/>
              </a:rPr>
              <a:t> </a:t>
            </a:r>
            <a:r>
              <a:rPr lang="en-US" altLang="ko-KR" sz="1400" dirty="0" err="1" smtClean="0">
                <a:solidFill>
                  <a:srgbClr val="7F007F"/>
                </a:solidFill>
                <a:latin typeface="Trebuchet MS"/>
                <a:ea typeface="휴먼명조"/>
              </a:rPr>
              <a:t>android:text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ko-KR" altLang="en-US" sz="1400" i="1" dirty="0">
                <a:solidFill>
                  <a:srgbClr val="2A00FF"/>
                </a:solidFill>
                <a:latin typeface="Trebuchet MS"/>
                <a:ea typeface="휴먼명조"/>
              </a:rPr>
              <a:t>쓰기</a:t>
            </a:r>
            <a:r>
              <a:rPr lang="en-US" altLang="ko-KR" sz="14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	&lt;/</a:t>
            </a:r>
            <a:r>
              <a:rPr lang="en-US" altLang="ko-KR" sz="1400" dirty="0" err="1">
                <a:solidFill>
                  <a:srgbClr val="3F7F7F"/>
                </a:solidFill>
                <a:latin typeface="Trebuchet MS"/>
                <a:ea typeface="휴먼명조"/>
              </a:rPr>
              <a:t>LinearLayout</a:t>
            </a: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latin typeface="Trebuchet MS"/>
                <a:ea typeface="휴먼명조"/>
              </a:rPr>
              <a:t>LinearLayout</a:t>
            </a:r>
            <a:r>
              <a:rPr lang="en-US" altLang="ko-KR" sz="1400" dirty="0">
                <a:solidFill>
                  <a:srgbClr val="008080"/>
                </a:solidFill>
                <a:latin typeface="Trebuchet MS"/>
                <a:ea typeface="휴먼명조"/>
              </a:rPr>
              <a:t>&gt;</a:t>
            </a:r>
            <a:endParaRPr lang="en-US" altLang="ko-KR" sz="1400" dirty="0"/>
          </a:p>
        </p:txBody>
      </p:sp>
      <p:sp>
        <p:nvSpPr>
          <p:cNvPr id="5" name="자유형 4"/>
          <p:cNvSpPr/>
          <p:nvPr/>
        </p:nvSpPr>
        <p:spPr>
          <a:xfrm>
            <a:off x="4321834" y="3140968"/>
            <a:ext cx="1863306" cy="216024"/>
          </a:xfrm>
          <a:custGeom>
            <a:avLst/>
            <a:gdLst>
              <a:gd name="connsiteX0" fmla="*/ 0 w 1785668"/>
              <a:gd name="connsiteY0" fmla="*/ 0 h 948906"/>
              <a:gd name="connsiteX1" fmla="*/ 129396 w 1785668"/>
              <a:gd name="connsiteY1" fmla="*/ 8626 h 948906"/>
              <a:gd name="connsiteX2" fmla="*/ 207034 w 1785668"/>
              <a:gd name="connsiteY2" fmla="*/ 34506 h 948906"/>
              <a:gd name="connsiteX3" fmla="*/ 232913 w 1785668"/>
              <a:gd name="connsiteY3" fmla="*/ 51758 h 948906"/>
              <a:gd name="connsiteX4" fmla="*/ 284671 w 1785668"/>
              <a:gd name="connsiteY4" fmla="*/ 77638 h 948906"/>
              <a:gd name="connsiteX5" fmla="*/ 310551 w 1785668"/>
              <a:gd name="connsiteY5" fmla="*/ 112143 h 948906"/>
              <a:gd name="connsiteX6" fmla="*/ 345056 w 1785668"/>
              <a:gd name="connsiteY6" fmla="*/ 120770 h 948906"/>
              <a:gd name="connsiteX7" fmla="*/ 379562 w 1785668"/>
              <a:gd name="connsiteY7" fmla="*/ 138023 h 948906"/>
              <a:gd name="connsiteX8" fmla="*/ 439947 w 1785668"/>
              <a:gd name="connsiteY8" fmla="*/ 181155 h 948906"/>
              <a:gd name="connsiteX9" fmla="*/ 465826 w 1785668"/>
              <a:gd name="connsiteY9" fmla="*/ 198407 h 948906"/>
              <a:gd name="connsiteX10" fmla="*/ 526211 w 1785668"/>
              <a:gd name="connsiteY10" fmla="*/ 276045 h 948906"/>
              <a:gd name="connsiteX11" fmla="*/ 526211 w 1785668"/>
              <a:gd name="connsiteY11" fmla="*/ 276045 h 948906"/>
              <a:gd name="connsiteX12" fmla="*/ 577969 w 1785668"/>
              <a:gd name="connsiteY12" fmla="*/ 345056 h 948906"/>
              <a:gd name="connsiteX13" fmla="*/ 612475 w 1785668"/>
              <a:gd name="connsiteY13" fmla="*/ 396815 h 948906"/>
              <a:gd name="connsiteX14" fmla="*/ 621102 w 1785668"/>
              <a:gd name="connsiteY14" fmla="*/ 422694 h 948906"/>
              <a:gd name="connsiteX15" fmla="*/ 707366 w 1785668"/>
              <a:gd name="connsiteY15" fmla="*/ 500332 h 948906"/>
              <a:gd name="connsiteX16" fmla="*/ 750498 w 1785668"/>
              <a:gd name="connsiteY16" fmla="*/ 552090 h 948906"/>
              <a:gd name="connsiteX17" fmla="*/ 828135 w 1785668"/>
              <a:gd name="connsiteY17" fmla="*/ 629728 h 948906"/>
              <a:gd name="connsiteX18" fmla="*/ 897147 w 1785668"/>
              <a:gd name="connsiteY18" fmla="*/ 672860 h 948906"/>
              <a:gd name="connsiteX19" fmla="*/ 974785 w 1785668"/>
              <a:gd name="connsiteY19" fmla="*/ 715992 h 948906"/>
              <a:gd name="connsiteX20" fmla="*/ 1000664 w 1785668"/>
              <a:gd name="connsiteY20" fmla="*/ 724619 h 948906"/>
              <a:gd name="connsiteX21" fmla="*/ 1043796 w 1785668"/>
              <a:gd name="connsiteY21" fmla="*/ 741872 h 948906"/>
              <a:gd name="connsiteX22" fmla="*/ 1095554 w 1785668"/>
              <a:gd name="connsiteY22" fmla="*/ 759124 h 948906"/>
              <a:gd name="connsiteX23" fmla="*/ 1121434 w 1785668"/>
              <a:gd name="connsiteY23" fmla="*/ 776377 h 948906"/>
              <a:gd name="connsiteX24" fmla="*/ 1250830 w 1785668"/>
              <a:gd name="connsiteY24" fmla="*/ 802256 h 948906"/>
              <a:gd name="connsiteX25" fmla="*/ 1311215 w 1785668"/>
              <a:gd name="connsiteY25" fmla="*/ 828136 h 948906"/>
              <a:gd name="connsiteX26" fmla="*/ 1449237 w 1785668"/>
              <a:gd name="connsiteY26" fmla="*/ 871268 h 948906"/>
              <a:gd name="connsiteX27" fmla="*/ 1604513 w 1785668"/>
              <a:gd name="connsiteY27" fmla="*/ 914400 h 948906"/>
              <a:gd name="connsiteX28" fmla="*/ 1682151 w 1785668"/>
              <a:gd name="connsiteY28" fmla="*/ 923026 h 948906"/>
              <a:gd name="connsiteX29" fmla="*/ 1768415 w 1785668"/>
              <a:gd name="connsiteY29" fmla="*/ 940279 h 948906"/>
              <a:gd name="connsiteX30" fmla="*/ 1785668 w 1785668"/>
              <a:gd name="connsiteY30" fmla="*/ 948906 h 94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85668" h="948906">
                <a:moveTo>
                  <a:pt x="0" y="0"/>
                </a:moveTo>
                <a:cubicBezTo>
                  <a:pt x="43132" y="2875"/>
                  <a:pt x="86406" y="4101"/>
                  <a:pt x="129396" y="8626"/>
                </a:cubicBezTo>
                <a:cubicBezTo>
                  <a:pt x="150262" y="10822"/>
                  <a:pt x="190330" y="26154"/>
                  <a:pt x="207034" y="34506"/>
                </a:cubicBezTo>
                <a:cubicBezTo>
                  <a:pt x="216307" y="39142"/>
                  <a:pt x="223850" y="46723"/>
                  <a:pt x="232913" y="51758"/>
                </a:cubicBezTo>
                <a:cubicBezTo>
                  <a:pt x="249775" y="61126"/>
                  <a:pt x="267418" y="69011"/>
                  <a:pt x="284671" y="77638"/>
                </a:cubicBezTo>
                <a:cubicBezTo>
                  <a:pt x="293298" y="89140"/>
                  <a:pt x="298852" y="103786"/>
                  <a:pt x="310551" y="112143"/>
                </a:cubicBezTo>
                <a:cubicBezTo>
                  <a:pt x="320198" y="119034"/>
                  <a:pt x="333955" y="116607"/>
                  <a:pt x="345056" y="120770"/>
                </a:cubicBezTo>
                <a:cubicBezTo>
                  <a:pt x="357097" y="125285"/>
                  <a:pt x="368397" y="131643"/>
                  <a:pt x="379562" y="138023"/>
                </a:cubicBezTo>
                <a:cubicBezTo>
                  <a:pt x="399900" y="149645"/>
                  <a:pt x="421422" y="167923"/>
                  <a:pt x="439947" y="181155"/>
                </a:cubicBezTo>
                <a:cubicBezTo>
                  <a:pt x="448383" y="187181"/>
                  <a:pt x="457200" y="192656"/>
                  <a:pt x="465826" y="198407"/>
                </a:cubicBezTo>
                <a:cubicBezTo>
                  <a:pt x="482167" y="247434"/>
                  <a:pt x="468022" y="217857"/>
                  <a:pt x="526211" y="276045"/>
                </a:cubicBezTo>
                <a:lnTo>
                  <a:pt x="526211" y="276045"/>
                </a:lnTo>
                <a:cubicBezTo>
                  <a:pt x="597262" y="394465"/>
                  <a:pt x="511934" y="260153"/>
                  <a:pt x="577969" y="345056"/>
                </a:cubicBezTo>
                <a:cubicBezTo>
                  <a:pt x="590699" y="361424"/>
                  <a:pt x="605917" y="377144"/>
                  <a:pt x="612475" y="396815"/>
                </a:cubicBezTo>
                <a:cubicBezTo>
                  <a:pt x="615351" y="405441"/>
                  <a:pt x="615519" y="415516"/>
                  <a:pt x="621102" y="422694"/>
                </a:cubicBezTo>
                <a:cubicBezTo>
                  <a:pt x="650003" y="459852"/>
                  <a:pt x="672800" y="474408"/>
                  <a:pt x="707366" y="500332"/>
                </a:cubicBezTo>
                <a:cubicBezTo>
                  <a:pt x="722740" y="546457"/>
                  <a:pt x="705236" y="510309"/>
                  <a:pt x="750498" y="552090"/>
                </a:cubicBezTo>
                <a:cubicBezTo>
                  <a:pt x="777391" y="576914"/>
                  <a:pt x="797099" y="610331"/>
                  <a:pt x="828135" y="629728"/>
                </a:cubicBezTo>
                <a:lnTo>
                  <a:pt x="897147" y="672860"/>
                </a:lnTo>
                <a:cubicBezTo>
                  <a:pt x="922170" y="688258"/>
                  <a:pt x="947629" y="704354"/>
                  <a:pt x="974785" y="715992"/>
                </a:cubicBezTo>
                <a:cubicBezTo>
                  <a:pt x="983143" y="719574"/>
                  <a:pt x="992150" y="721426"/>
                  <a:pt x="1000664" y="724619"/>
                </a:cubicBezTo>
                <a:cubicBezTo>
                  <a:pt x="1015163" y="730056"/>
                  <a:pt x="1029243" y="736580"/>
                  <a:pt x="1043796" y="741872"/>
                </a:cubicBezTo>
                <a:cubicBezTo>
                  <a:pt x="1060887" y="748087"/>
                  <a:pt x="1095554" y="759124"/>
                  <a:pt x="1095554" y="759124"/>
                </a:cubicBezTo>
                <a:cubicBezTo>
                  <a:pt x="1104181" y="764875"/>
                  <a:pt x="1111376" y="773862"/>
                  <a:pt x="1121434" y="776377"/>
                </a:cubicBezTo>
                <a:cubicBezTo>
                  <a:pt x="1233182" y="804315"/>
                  <a:pt x="1163169" y="764686"/>
                  <a:pt x="1250830" y="802256"/>
                </a:cubicBezTo>
                <a:cubicBezTo>
                  <a:pt x="1270958" y="810883"/>
                  <a:pt x="1290710" y="820447"/>
                  <a:pt x="1311215" y="828136"/>
                </a:cubicBezTo>
                <a:cubicBezTo>
                  <a:pt x="1392072" y="858458"/>
                  <a:pt x="1375392" y="848191"/>
                  <a:pt x="1449237" y="871268"/>
                </a:cubicBezTo>
                <a:cubicBezTo>
                  <a:pt x="1525832" y="895204"/>
                  <a:pt x="1525701" y="901265"/>
                  <a:pt x="1604513" y="914400"/>
                </a:cubicBezTo>
                <a:cubicBezTo>
                  <a:pt x="1630197" y="918681"/>
                  <a:pt x="1656341" y="919585"/>
                  <a:pt x="1682151" y="923026"/>
                </a:cubicBezTo>
                <a:cubicBezTo>
                  <a:pt x="1703378" y="925856"/>
                  <a:pt x="1745563" y="932662"/>
                  <a:pt x="1768415" y="940279"/>
                </a:cubicBezTo>
                <a:cubicBezTo>
                  <a:pt x="1774515" y="942312"/>
                  <a:pt x="1779917" y="946030"/>
                  <a:pt x="1785668" y="94890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4248508" y="4436734"/>
            <a:ext cx="1691643" cy="1165223"/>
          </a:xfrm>
          <a:custGeom>
            <a:avLst/>
            <a:gdLst>
              <a:gd name="connsiteX0" fmla="*/ 0 w 1199072"/>
              <a:gd name="connsiteY0" fmla="*/ 0 h 1165223"/>
              <a:gd name="connsiteX1" fmla="*/ 112143 w 1199072"/>
              <a:gd name="connsiteY1" fmla="*/ 17253 h 1165223"/>
              <a:gd name="connsiteX2" fmla="*/ 207034 w 1199072"/>
              <a:gd name="connsiteY2" fmla="*/ 51759 h 1165223"/>
              <a:gd name="connsiteX3" fmla="*/ 276045 w 1199072"/>
              <a:gd name="connsiteY3" fmla="*/ 94891 h 1165223"/>
              <a:gd name="connsiteX4" fmla="*/ 310551 w 1199072"/>
              <a:gd name="connsiteY4" fmla="*/ 103517 h 1165223"/>
              <a:gd name="connsiteX5" fmla="*/ 336430 w 1199072"/>
              <a:gd name="connsiteY5" fmla="*/ 120770 h 1165223"/>
              <a:gd name="connsiteX6" fmla="*/ 362309 w 1199072"/>
              <a:gd name="connsiteY6" fmla="*/ 146649 h 1165223"/>
              <a:gd name="connsiteX7" fmla="*/ 396815 w 1199072"/>
              <a:gd name="connsiteY7" fmla="*/ 155276 h 1165223"/>
              <a:gd name="connsiteX8" fmla="*/ 431321 w 1199072"/>
              <a:gd name="connsiteY8" fmla="*/ 181155 h 1165223"/>
              <a:gd name="connsiteX9" fmla="*/ 465826 w 1199072"/>
              <a:gd name="connsiteY9" fmla="*/ 232913 h 1165223"/>
              <a:gd name="connsiteX10" fmla="*/ 508958 w 1199072"/>
              <a:gd name="connsiteY10" fmla="*/ 293298 h 1165223"/>
              <a:gd name="connsiteX11" fmla="*/ 517585 w 1199072"/>
              <a:gd name="connsiteY11" fmla="*/ 327804 h 1165223"/>
              <a:gd name="connsiteX12" fmla="*/ 534838 w 1199072"/>
              <a:gd name="connsiteY12" fmla="*/ 353683 h 1165223"/>
              <a:gd name="connsiteX13" fmla="*/ 543464 w 1199072"/>
              <a:gd name="connsiteY13" fmla="*/ 379562 h 1165223"/>
              <a:gd name="connsiteX14" fmla="*/ 577970 w 1199072"/>
              <a:gd name="connsiteY14" fmla="*/ 431321 h 1165223"/>
              <a:gd name="connsiteX15" fmla="*/ 595223 w 1199072"/>
              <a:gd name="connsiteY15" fmla="*/ 465827 h 1165223"/>
              <a:gd name="connsiteX16" fmla="*/ 603849 w 1199072"/>
              <a:gd name="connsiteY16" fmla="*/ 500332 h 1165223"/>
              <a:gd name="connsiteX17" fmla="*/ 646981 w 1199072"/>
              <a:gd name="connsiteY17" fmla="*/ 569344 h 1165223"/>
              <a:gd name="connsiteX18" fmla="*/ 672860 w 1199072"/>
              <a:gd name="connsiteY18" fmla="*/ 629728 h 1165223"/>
              <a:gd name="connsiteX19" fmla="*/ 698740 w 1199072"/>
              <a:gd name="connsiteY19" fmla="*/ 664234 h 1165223"/>
              <a:gd name="connsiteX20" fmla="*/ 741872 w 1199072"/>
              <a:gd name="connsiteY20" fmla="*/ 724619 h 1165223"/>
              <a:gd name="connsiteX21" fmla="*/ 776377 w 1199072"/>
              <a:gd name="connsiteY21" fmla="*/ 776378 h 1165223"/>
              <a:gd name="connsiteX22" fmla="*/ 793630 w 1199072"/>
              <a:gd name="connsiteY22" fmla="*/ 802257 h 1165223"/>
              <a:gd name="connsiteX23" fmla="*/ 819509 w 1199072"/>
              <a:gd name="connsiteY23" fmla="*/ 828136 h 1165223"/>
              <a:gd name="connsiteX24" fmla="*/ 879894 w 1199072"/>
              <a:gd name="connsiteY24" fmla="*/ 897147 h 1165223"/>
              <a:gd name="connsiteX25" fmla="*/ 948906 w 1199072"/>
              <a:gd name="connsiteY25" fmla="*/ 940279 h 1165223"/>
              <a:gd name="connsiteX26" fmla="*/ 1043796 w 1199072"/>
              <a:gd name="connsiteY26" fmla="*/ 1009291 h 1165223"/>
              <a:gd name="connsiteX27" fmla="*/ 1130060 w 1199072"/>
              <a:gd name="connsiteY27" fmla="*/ 1112808 h 1165223"/>
              <a:gd name="connsiteX28" fmla="*/ 1190445 w 1199072"/>
              <a:gd name="connsiteY28" fmla="*/ 1164566 h 1165223"/>
              <a:gd name="connsiteX29" fmla="*/ 1199072 w 1199072"/>
              <a:gd name="connsiteY29" fmla="*/ 1164566 h 116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99072" h="1165223">
                <a:moveTo>
                  <a:pt x="0" y="0"/>
                </a:moveTo>
                <a:cubicBezTo>
                  <a:pt x="37381" y="5751"/>
                  <a:pt x="75133" y="9461"/>
                  <a:pt x="112143" y="17253"/>
                </a:cubicBezTo>
                <a:cubicBezTo>
                  <a:pt x="126052" y="20181"/>
                  <a:pt x="191752" y="44118"/>
                  <a:pt x="207034" y="51759"/>
                </a:cubicBezTo>
                <a:cubicBezTo>
                  <a:pt x="276275" y="86380"/>
                  <a:pt x="176459" y="50632"/>
                  <a:pt x="276045" y="94891"/>
                </a:cubicBezTo>
                <a:cubicBezTo>
                  <a:pt x="286879" y="99706"/>
                  <a:pt x="299049" y="100642"/>
                  <a:pt x="310551" y="103517"/>
                </a:cubicBezTo>
                <a:cubicBezTo>
                  <a:pt x="319177" y="109268"/>
                  <a:pt x="328465" y="114133"/>
                  <a:pt x="336430" y="120770"/>
                </a:cubicBezTo>
                <a:cubicBezTo>
                  <a:pt x="345802" y="128580"/>
                  <a:pt x="351717" y="140596"/>
                  <a:pt x="362309" y="146649"/>
                </a:cubicBezTo>
                <a:cubicBezTo>
                  <a:pt x="372603" y="152531"/>
                  <a:pt x="385313" y="152400"/>
                  <a:pt x="396815" y="155276"/>
                </a:cubicBezTo>
                <a:cubicBezTo>
                  <a:pt x="408317" y="163902"/>
                  <a:pt x="421769" y="170409"/>
                  <a:pt x="431321" y="181155"/>
                </a:cubicBezTo>
                <a:cubicBezTo>
                  <a:pt x="445097" y="196653"/>
                  <a:pt x="453385" y="216325"/>
                  <a:pt x="465826" y="232913"/>
                </a:cubicBezTo>
                <a:cubicBezTo>
                  <a:pt x="497927" y="275713"/>
                  <a:pt x="483731" y="255456"/>
                  <a:pt x="508958" y="293298"/>
                </a:cubicBezTo>
                <a:cubicBezTo>
                  <a:pt x="511834" y="304800"/>
                  <a:pt x="512915" y="316907"/>
                  <a:pt x="517585" y="327804"/>
                </a:cubicBezTo>
                <a:cubicBezTo>
                  <a:pt x="521669" y="337333"/>
                  <a:pt x="530201" y="344410"/>
                  <a:pt x="534838" y="353683"/>
                </a:cubicBezTo>
                <a:cubicBezTo>
                  <a:pt x="538904" y="361816"/>
                  <a:pt x="539048" y="371613"/>
                  <a:pt x="543464" y="379562"/>
                </a:cubicBezTo>
                <a:cubicBezTo>
                  <a:pt x="553534" y="397688"/>
                  <a:pt x="568697" y="412775"/>
                  <a:pt x="577970" y="431321"/>
                </a:cubicBezTo>
                <a:lnTo>
                  <a:pt x="595223" y="465827"/>
                </a:lnTo>
                <a:cubicBezTo>
                  <a:pt x="598098" y="477329"/>
                  <a:pt x="598547" y="489728"/>
                  <a:pt x="603849" y="500332"/>
                </a:cubicBezTo>
                <a:cubicBezTo>
                  <a:pt x="615981" y="524595"/>
                  <a:pt x="646981" y="569344"/>
                  <a:pt x="646981" y="569344"/>
                </a:cubicBezTo>
                <a:cubicBezTo>
                  <a:pt x="655367" y="594502"/>
                  <a:pt x="657631" y="605362"/>
                  <a:pt x="672860" y="629728"/>
                </a:cubicBezTo>
                <a:cubicBezTo>
                  <a:pt x="680480" y="641920"/>
                  <a:pt x="690383" y="652534"/>
                  <a:pt x="698740" y="664234"/>
                </a:cubicBezTo>
                <a:cubicBezTo>
                  <a:pt x="761811" y="752533"/>
                  <a:pt x="657290" y="611845"/>
                  <a:pt x="741872" y="724619"/>
                </a:cubicBezTo>
                <a:cubicBezTo>
                  <a:pt x="757554" y="787349"/>
                  <a:pt x="736662" y="736663"/>
                  <a:pt x="776377" y="776378"/>
                </a:cubicBezTo>
                <a:cubicBezTo>
                  <a:pt x="783708" y="783709"/>
                  <a:pt x="786993" y="794292"/>
                  <a:pt x="793630" y="802257"/>
                </a:cubicBezTo>
                <a:cubicBezTo>
                  <a:pt x="801440" y="811629"/>
                  <a:pt x="811570" y="818873"/>
                  <a:pt x="819509" y="828136"/>
                </a:cubicBezTo>
                <a:cubicBezTo>
                  <a:pt x="845711" y="858705"/>
                  <a:pt x="845900" y="871652"/>
                  <a:pt x="879894" y="897147"/>
                </a:cubicBezTo>
                <a:cubicBezTo>
                  <a:pt x="901596" y="913423"/>
                  <a:pt x="926335" y="925231"/>
                  <a:pt x="948906" y="940279"/>
                </a:cubicBezTo>
                <a:cubicBezTo>
                  <a:pt x="973625" y="956759"/>
                  <a:pt x="1036065" y="997695"/>
                  <a:pt x="1043796" y="1009291"/>
                </a:cubicBezTo>
                <a:cubicBezTo>
                  <a:pt x="1091834" y="1081347"/>
                  <a:pt x="1063643" y="1046391"/>
                  <a:pt x="1130060" y="1112808"/>
                </a:cubicBezTo>
                <a:cubicBezTo>
                  <a:pt x="1152017" y="1134765"/>
                  <a:pt x="1162785" y="1147970"/>
                  <a:pt x="1190445" y="1164566"/>
                </a:cubicBezTo>
                <a:cubicBezTo>
                  <a:pt x="1192911" y="1166046"/>
                  <a:pt x="1196196" y="1164566"/>
                  <a:pt x="1199072" y="116456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자유형 2"/>
          <p:cNvSpPr/>
          <p:nvPr/>
        </p:nvSpPr>
        <p:spPr>
          <a:xfrm>
            <a:off x="4069080" y="4655820"/>
            <a:ext cx="2468880" cy="1386840"/>
          </a:xfrm>
          <a:custGeom>
            <a:avLst/>
            <a:gdLst>
              <a:gd name="connsiteX0" fmla="*/ 0 w 2468880"/>
              <a:gd name="connsiteY0" fmla="*/ 0 h 1386840"/>
              <a:gd name="connsiteX1" fmla="*/ 45720 w 2468880"/>
              <a:gd name="connsiteY1" fmla="*/ 45720 h 1386840"/>
              <a:gd name="connsiteX2" fmla="*/ 76200 w 2468880"/>
              <a:gd name="connsiteY2" fmla="*/ 60960 h 1386840"/>
              <a:gd name="connsiteX3" fmla="*/ 99060 w 2468880"/>
              <a:gd name="connsiteY3" fmla="*/ 83820 h 1386840"/>
              <a:gd name="connsiteX4" fmla="*/ 121920 w 2468880"/>
              <a:gd name="connsiteY4" fmla="*/ 99060 h 1386840"/>
              <a:gd name="connsiteX5" fmla="*/ 144780 w 2468880"/>
              <a:gd name="connsiteY5" fmla="*/ 129540 h 1386840"/>
              <a:gd name="connsiteX6" fmla="*/ 182880 w 2468880"/>
              <a:gd name="connsiteY6" fmla="*/ 160020 h 1386840"/>
              <a:gd name="connsiteX7" fmla="*/ 259080 w 2468880"/>
              <a:gd name="connsiteY7" fmla="*/ 236220 h 1386840"/>
              <a:gd name="connsiteX8" fmla="*/ 312420 w 2468880"/>
              <a:gd name="connsiteY8" fmla="*/ 289560 h 1386840"/>
              <a:gd name="connsiteX9" fmla="*/ 358140 w 2468880"/>
              <a:gd name="connsiteY9" fmla="*/ 335280 h 1386840"/>
              <a:gd name="connsiteX10" fmla="*/ 411480 w 2468880"/>
              <a:gd name="connsiteY10" fmla="*/ 396240 h 1386840"/>
              <a:gd name="connsiteX11" fmla="*/ 457200 w 2468880"/>
              <a:gd name="connsiteY11" fmla="*/ 441960 h 1386840"/>
              <a:gd name="connsiteX12" fmla="*/ 525780 w 2468880"/>
              <a:gd name="connsiteY12" fmla="*/ 525780 h 1386840"/>
              <a:gd name="connsiteX13" fmla="*/ 563880 w 2468880"/>
              <a:gd name="connsiteY13" fmla="*/ 571500 h 1386840"/>
              <a:gd name="connsiteX14" fmla="*/ 647700 w 2468880"/>
              <a:gd name="connsiteY14" fmla="*/ 670560 h 1386840"/>
              <a:gd name="connsiteX15" fmla="*/ 670560 w 2468880"/>
              <a:gd name="connsiteY15" fmla="*/ 701040 h 1386840"/>
              <a:gd name="connsiteX16" fmla="*/ 685800 w 2468880"/>
              <a:gd name="connsiteY16" fmla="*/ 731520 h 1386840"/>
              <a:gd name="connsiteX17" fmla="*/ 731520 w 2468880"/>
              <a:gd name="connsiteY17" fmla="*/ 784860 h 1386840"/>
              <a:gd name="connsiteX18" fmla="*/ 769620 w 2468880"/>
              <a:gd name="connsiteY18" fmla="*/ 830580 h 1386840"/>
              <a:gd name="connsiteX19" fmla="*/ 815340 w 2468880"/>
              <a:gd name="connsiteY19" fmla="*/ 876300 h 1386840"/>
              <a:gd name="connsiteX20" fmla="*/ 838200 w 2468880"/>
              <a:gd name="connsiteY20" fmla="*/ 899160 h 1386840"/>
              <a:gd name="connsiteX21" fmla="*/ 868680 w 2468880"/>
              <a:gd name="connsiteY21" fmla="*/ 906780 h 1386840"/>
              <a:gd name="connsiteX22" fmla="*/ 922020 w 2468880"/>
              <a:gd name="connsiteY22" fmla="*/ 944880 h 1386840"/>
              <a:gd name="connsiteX23" fmla="*/ 944880 w 2468880"/>
              <a:gd name="connsiteY23" fmla="*/ 960120 h 1386840"/>
              <a:gd name="connsiteX24" fmla="*/ 975360 w 2468880"/>
              <a:gd name="connsiteY24" fmla="*/ 967740 h 1386840"/>
              <a:gd name="connsiteX25" fmla="*/ 1005840 w 2468880"/>
              <a:gd name="connsiteY25" fmla="*/ 982980 h 1386840"/>
              <a:gd name="connsiteX26" fmla="*/ 1051560 w 2468880"/>
              <a:gd name="connsiteY26" fmla="*/ 998220 h 1386840"/>
              <a:gd name="connsiteX27" fmla="*/ 1074420 w 2468880"/>
              <a:gd name="connsiteY27" fmla="*/ 1013460 h 1386840"/>
              <a:gd name="connsiteX28" fmla="*/ 1112520 w 2468880"/>
              <a:gd name="connsiteY28" fmla="*/ 1028700 h 1386840"/>
              <a:gd name="connsiteX29" fmla="*/ 1158240 w 2468880"/>
              <a:gd name="connsiteY29" fmla="*/ 1051560 h 1386840"/>
              <a:gd name="connsiteX30" fmla="*/ 1226820 w 2468880"/>
              <a:gd name="connsiteY30" fmla="*/ 1074420 h 1386840"/>
              <a:gd name="connsiteX31" fmla="*/ 1310640 w 2468880"/>
              <a:gd name="connsiteY31" fmla="*/ 1120140 h 1386840"/>
              <a:gd name="connsiteX32" fmla="*/ 1348740 w 2468880"/>
              <a:gd name="connsiteY32" fmla="*/ 1135380 h 1386840"/>
              <a:gd name="connsiteX33" fmla="*/ 1386840 w 2468880"/>
              <a:gd name="connsiteY33" fmla="*/ 1158240 h 1386840"/>
              <a:gd name="connsiteX34" fmla="*/ 1455420 w 2468880"/>
              <a:gd name="connsiteY34" fmla="*/ 1203960 h 1386840"/>
              <a:gd name="connsiteX35" fmla="*/ 1485900 w 2468880"/>
              <a:gd name="connsiteY35" fmla="*/ 1211580 h 1386840"/>
              <a:gd name="connsiteX36" fmla="*/ 1554480 w 2468880"/>
              <a:gd name="connsiteY36" fmla="*/ 1249680 h 1386840"/>
              <a:gd name="connsiteX37" fmla="*/ 1577340 w 2468880"/>
              <a:gd name="connsiteY37" fmla="*/ 1264920 h 1386840"/>
              <a:gd name="connsiteX38" fmla="*/ 1607820 w 2468880"/>
              <a:gd name="connsiteY38" fmla="*/ 1272540 h 1386840"/>
              <a:gd name="connsiteX39" fmla="*/ 1630680 w 2468880"/>
              <a:gd name="connsiteY39" fmla="*/ 1295400 h 1386840"/>
              <a:gd name="connsiteX40" fmla="*/ 1684020 w 2468880"/>
              <a:gd name="connsiteY40" fmla="*/ 1318260 h 1386840"/>
              <a:gd name="connsiteX41" fmla="*/ 1737360 w 2468880"/>
              <a:gd name="connsiteY41" fmla="*/ 1348740 h 1386840"/>
              <a:gd name="connsiteX42" fmla="*/ 1798320 w 2468880"/>
              <a:gd name="connsiteY42" fmla="*/ 1363980 h 1386840"/>
              <a:gd name="connsiteX43" fmla="*/ 1828800 w 2468880"/>
              <a:gd name="connsiteY43" fmla="*/ 1379220 h 1386840"/>
              <a:gd name="connsiteX44" fmla="*/ 1866900 w 2468880"/>
              <a:gd name="connsiteY44" fmla="*/ 1386840 h 1386840"/>
              <a:gd name="connsiteX45" fmla="*/ 2255520 w 2468880"/>
              <a:gd name="connsiteY45" fmla="*/ 1379220 h 1386840"/>
              <a:gd name="connsiteX46" fmla="*/ 2286000 w 2468880"/>
              <a:gd name="connsiteY46" fmla="*/ 1363980 h 1386840"/>
              <a:gd name="connsiteX47" fmla="*/ 2331720 w 2468880"/>
              <a:gd name="connsiteY47" fmla="*/ 1348740 h 1386840"/>
              <a:gd name="connsiteX48" fmla="*/ 2377440 w 2468880"/>
              <a:gd name="connsiteY48" fmla="*/ 1333500 h 1386840"/>
              <a:gd name="connsiteX49" fmla="*/ 2400300 w 2468880"/>
              <a:gd name="connsiteY49" fmla="*/ 1325880 h 1386840"/>
              <a:gd name="connsiteX50" fmla="*/ 2423160 w 2468880"/>
              <a:gd name="connsiteY50" fmla="*/ 1318260 h 1386840"/>
              <a:gd name="connsiteX51" fmla="*/ 2446020 w 2468880"/>
              <a:gd name="connsiteY51" fmla="*/ 1295400 h 1386840"/>
              <a:gd name="connsiteX52" fmla="*/ 2461260 w 2468880"/>
              <a:gd name="connsiteY52" fmla="*/ 1272540 h 1386840"/>
              <a:gd name="connsiteX53" fmla="*/ 2468880 w 2468880"/>
              <a:gd name="connsiteY53" fmla="*/ 12725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468880" h="1386840">
                <a:moveTo>
                  <a:pt x="0" y="0"/>
                </a:moveTo>
                <a:cubicBezTo>
                  <a:pt x="15240" y="15240"/>
                  <a:pt x="28890" y="32256"/>
                  <a:pt x="45720" y="45720"/>
                </a:cubicBezTo>
                <a:cubicBezTo>
                  <a:pt x="54590" y="52816"/>
                  <a:pt x="66957" y="54358"/>
                  <a:pt x="76200" y="60960"/>
                </a:cubicBezTo>
                <a:cubicBezTo>
                  <a:pt x="84969" y="67224"/>
                  <a:pt x="90781" y="76921"/>
                  <a:pt x="99060" y="83820"/>
                </a:cubicBezTo>
                <a:cubicBezTo>
                  <a:pt x="106095" y="89683"/>
                  <a:pt x="115444" y="92584"/>
                  <a:pt x="121920" y="99060"/>
                </a:cubicBezTo>
                <a:cubicBezTo>
                  <a:pt x="130900" y="108040"/>
                  <a:pt x="135800" y="120560"/>
                  <a:pt x="144780" y="129540"/>
                </a:cubicBezTo>
                <a:cubicBezTo>
                  <a:pt x="156280" y="141040"/>
                  <a:pt x="170990" y="148923"/>
                  <a:pt x="182880" y="160020"/>
                </a:cubicBezTo>
                <a:cubicBezTo>
                  <a:pt x="209140" y="184530"/>
                  <a:pt x="233680" y="210820"/>
                  <a:pt x="259080" y="236220"/>
                </a:cubicBezTo>
                <a:lnTo>
                  <a:pt x="312420" y="289560"/>
                </a:lnTo>
                <a:cubicBezTo>
                  <a:pt x="327660" y="304800"/>
                  <a:pt x="343948" y="319060"/>
                  <a:pt x="358140" y="335280"/>
                </a:cubicBezTo>
                <a:cubicBezTo>
                  <a:pt x="375920" y="355600"/>
                  <a:pt x="393107" y="376454"/>
                  <a:pt x="411480" y="396240"/>
                </a:cubicBezTo>
                <a:cubicBezTo>
                  <a:pt x="426146" y="412034"/>
                  <a:pt x="442940" y="425799"/>
                  <a:pt x="457200" y="441960"/>
                </a:cubicBezTo>
                <a:cubicBezTo>
                  <a:pt x="481085" y="469029"/>
                  <a:pt x="502831" y="497913"/>
                  <a:pt x="525780" y="525780"/>
                </a:cubicBezTo>
                <a:cubicBezTo>
                  <a:pt x="538391" y="541094"/>
                  <a:pt x="549852" y="557472"/>
                  <a:pt x="563880" y="571500"/>
                </a:cubicBezTo>
                <a:cubicBezTo>
                  <a:pt x="613370" y="620990"/>
                  <a:pt x="588499" y="593598"/>
                  <a:pt x="647700" y="670560"/>
                </a:cubicBezTo>
                <a:cubicBezTo>
                  <a:pt x="655443" y="680626"/>
                  <a:pt x="664880" y="689681"/>
                  <a:pt x="670560" y="701040"/>
                </a:cubicBezTo>
                <a:cubicBezTo>
                  <a:pt x="675640" y="711200"/>
                  <a:pt x="679198" y="722277"/>
                  <a:pt x="685800" y="731520"/>
                </a:cubicBezTo>
                <a:cubicBezTo>
                  <a:pt x="748142" y="818799"/>
                  <a:pt x="666247" y="680423"/>
                  <a:pt x="731520" y="784860"/>
                </a:cubicBezTo>
                <a:cubicBezTo>
                  <a:pt x="759142" y="829056"/>
                  <a:pt x="730628" y="804585"/>
                  <a:pt x="769620" y="830580"/>
                </a:cubicBezTo>
                <a:cubicBezTo>
                  <a:pt x="796448" y="870823"/>
                  <a:pt x="771232" y="838494"/>
                  <a:pt x="815340" y="876300"/>
                </a:cubicBezTo>
                <a:cubicBezTo>
                  <a:pt x="823522" y="883313"/>
                  <a:pt x="828844" y="893813"/>
                  <a:pt x="838200" y="899160"/>
                </a:cubicBezTo>
                <a:cubicBezTo>
                  <a:pt x="847293" y="904356"/>
                  <a:pt x="858520" y="904240"/>
                  <a:pt x="868680" y="906780"/>
                </a:cubicBezTo>
                <a:cubicBezTo>
                  <a:pt x="905915" y="944015"/>
                  <a:pt x="875215" y="918134"/>
                  <a:pt x="922020" y="944880"/>
                </a:cubicBezTo>
                <a:cubicBezTo>
                  <a:pt x="929971" y="949424"/>
                  <a:pt x="936462" y="956512"/>
                  <a:pt x="944880" y="960120"/>
                </a:cubicBezTo>
                <a:cubicBezTo>
                  <a:pt x="954506" y="964245"/>
                  <a:pt x="965554" y="964063"/>
                  <a:pt x="975360" y="967740"/>
                </a:cubicBezTo>
                <a:cubicBezTo>
                  <a:pt x="985996" y="971728"/>
                  <a:pt x="995293" y="978761"/>
                  <a:pt x="1005840" y="982980"/>
                </a:cubicBezTo>
                <a:cubicBezTo>
                  <a:pt x="1020755" y="988946"/>
                  <a:pt x="1036880" y="991696"/>
                  <a:pt x="1051560" y="998220"/>
                </a:cubicBezTo>
                <a:cubicBezTo>
                  <a:pt x="1059929" y="1001939"/>
                  <a:pt x="1066229" y="1009364"/>
                  <a:pt x="1074420" y="1013460"/>
                </a:cubicBezTo>
                <a:cubicBezTo>
                  <a:pt x="1086654" y="1019577"/>
                  <a:pt x="1100068" y="1023040"/>
                  <a:pt x="1112520" y="1028700"/>
                </a:cubicBezTo>
                <a:cubicBezTo>
                  <a:pt x="1128032" y="1035751"/>
                  <a:pt x="1142420" y="1045232"/>
                  <a:pt x="1158240" y="1051560"/>
                </a:cubicBezTo>
                <a:cubicBezTo>
                  <a:pt x="1180613" y="1060509"/>
                  <a:pt x="1206157" y="1062022"/>
                  <a:pt x="1226820" y="1074420"/>
                </a:cubicBezTo>
                <a:cubicBezTo>
                  <a:pt x="1263513" y="1096436"/>
                  <a:pt x="1270100" y="1101713"/>
                  <a:pt x="1310640" y="1120140"/>
                </a:cubicBezTo>
                <a:cubicBezTo>
                  <a:pt x="1323092" y="1125800"/>
                  <a:pt x="1336506" y="1129263"/>
                  <a:pt x="1348740" y="1135380"/>
                </a:cubicBezTo>
                <a:cubicBezTo>
                  <a:pt x="1361987" y="1142004"/>
                  <a:pt x="1374517" y="1150025"/>
                  <a:pt x="1386840" y="1158240"/>
                </a:cubicBezTo>
                <a:cubicBezTo>
                  <a:pt x="1415636" y="1177437"/>
                  <a:pt x="1422212" y="1189201"/>
                  <a:pt x="1455420" y="1203960"/>
                </a:cubicBezTo>
                <a:cubicBezTo>
                  <a:pt x="1464990" y="1208213"/>
                  <a:pt x="1476094" y="1207903"/>
                  <a:pt x="1485900" y="1211580"/>
                </a:cubicBezTo>
                <a:cubicBezTo>
                  <a:pt x="1504094" y="1218403"/>
                  <a:pt x="1539930" y="1240586"/>
                  <a:pt x="1554480" y="1249680"/>
                </a:cubicBezTo>
                <a:cubicBezTo>
                  <a:pt x="1562246" y="1254534"/>
                  <a:pt x="1568922" y="1261312"/>
                  <a:pt x="1577340" y="1264920"/>
                </a:cubicBezTo>
                <a:cubicBezTo>
                  <a:pt x="1586966" y="1269045"/>
                  <a:pt x="1597660" y="1270000"/>
                  <a:pt x="1607820" y="1272540"/>
                </a:cubicBezTo>
                <a:cubicBezTo>
                  <a:pt x="1615440" y="1280160"/>
                  <a:pt x="1621911" y="1289136"/>
                  <a:pt x="1630680" y="1295400"/>
                </a:cubicBezTo>
                <a:cubicBezTo>
                  <a:pt x="1667678" y="1321827"/>
                  <a:pt x="1650855" y="1301677"/>
                  <a:pt x="1684020" y="1318260"/>
                </a:cubicBezTo>
                <a:cubicBezTo>
                  <a:pt x="1702336" y="1327418"/>
                  <a:pt x="1719044" y="1339582"/>
                  <a:pt x="1737360" y="1348740"/>
                </a:cubicBezTo>
                <a:cubicBezTo>
                  <a:pt x="1752981" y="1356550"/>
                  <a:pt x="1783829" y="1361082"/>
                  <a:pt x="1798320" y="1363980"/>
                </a:cubicBezTo>
                <a:cubicBezTo>
                  <a:pt x="1808480" y="1369060"/>
                  <a:pt x="1818024" y="1375628"/>
                  <a:pt x="1828800" y="1379220"/>
                </a:cubicBezTo>
                <a:cubicBezTo>
                  <a:pt x="1841087" y="1383316"/>
                  <a:pt x="1853948" y="1386840"/>
                  <a:pt x="1866900" y="1386840"/>
                </a:cubicBezTo>
                <a:cubicBezTo>
                  <a:pt x="1996465" y="1386840"/>
                  <a:pt x="2125980" y="1381760"/>
                  <a:pt x="2255520" y="1379220"/>
                </a:cubicBezTo>
                <a:cubicBezTo>
                  <a:pt x="2265680" y="1374140"/>
                  <a:pt x="2275453" y="1368199"/>
                  <a:pt x="2286000" y="1363980"/>
                </a:cubicBezTo>
                <a:cubicBezTo>
                  <a:pt x="2300915" y="1358014"/>
                  <a:pt x="2316480" y="1353820"/>
                  <a:pt x="2331720" y="1348740"/>
                </a:cubicBezTo>
                <a:lnTo>
                  <a:pt x="2377440" y="1333500"/>
                </a:lnTo>
                <a:lnTo>
                  <a:pt x="2400300" y="1325880"/>
                </a:lnTo>
                <a:lnTo>
                  <a:pt x="2423160" y="1318260"/>
                </a:lnTo>
                <a:cubicBezTo>
                  <a:pt x="2430780" y="1310640"/>
                  <a:pt x="2439121" y="1303679"/>
                  <a:pt x="2446020" y="1295400"/>
                </a:cubicBezTo>
                <a:cubicBezTo>
                  <a:pt x="2451883" y="1288365"/>
                  <a:pt x="2454784" y="1279016"/>
                  <a:pt x="2461260" y="1272540"/>
                </a:cubicBezTo>
                <a:cubicBezTo>
                  <a:pt x="2463056" y="1270744"/>
                  <a:pt x="2466340" y="1272540"/>
                  <a:pt x="2468880" y="127254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33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내부 공간에 파일 만들기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88092" y="1124744"/>
            <a:ext cx="7828324" cy="49262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b="1" dirty="0" smtClean="0">
                <a:solidFill>
                  <a:srgbClr val="7F0055"/>
                </a:solidFill>
                <a:latin typeface="Consolas"/>
                <a:ea typeface="맑은 고딕"/>
              </a:rPr>
              <a:t>public</a:t>
            </a:r>
            <a:r>
              <a:rPr lang="ko-KR" altLang="en-US" sz="1400" dirty="0" smtClean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class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  <a:ea typeface="맑은 고딕"/>
              </a:rPr>
              <a:t>FileTest01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extends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  <a:ea typeface="맑은 고딕"/>
              </a:rPr>
              <a:t>AppCompatActivity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String </a:t>
            </a:r>
            <a:r>
              <a:rPr lang="en-US" altLang="ko-KR" sz="1400" dirty="0">
                <a:solidFill>
                  <a:srgbClr val="0000C0"/>
                </a:solidFill>
                <a:latin typeface="Consolas"/>
                <a:ea typeface="맑은 고딕"/>
              </a:rPr>
              <a:t>FILENAME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= </a:t>
            </a:r>
            <a:r>
              <a:rPr lang="en-US" altLang="ko-KR" sz="1400" dirty="0">
                <a:solidFill>
                  <a:srgbClr val="2A00FF"/>
                </a:solidFill>
                <a:latin typeface="Consolas"/>
                <a:ea typeface="맑은 고딕"/>
              </a:rPr>
              <a:t>"test.txt"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EditText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C0"/>
                </a:solidFill>
                <a:latin typeface="Consolas"/>
                <a:ea typeface="맑은 고딕"/>
              </a:rPr>
              <a:t>edit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endParaRPr lang="ko-KR" altLang="en-US" sz="1400" dirty="0"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public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void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onCreate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(Bundle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savedInstanceState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b="1" dirty="0" err="1">
                <a:solidFill>
                  <a:srgbClr val="7F0055"/>
                </a:solidFill>
                <a:latin typeface="Consolas"/>
                <a:ea typeface="맑은 고딕"/>
              </a:rPr>
              <a:t>super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.onCreate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savedInstanceState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  <a:ea typeface="맑은 고딕"/>
              </a:rPr>
              <a:t>setContentView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  <a:ea typeface="맑은 고딕"/>
              </a:rPr>
              <a:t>R.layout.</a:t>
            </a:r>
            <a:r>
              <a:rPr lang="en-US" altLang="ko-KR" sz="1400" i="1" dirty="0" err="1">
                <a:solidFill>
                  <a:srgbClr val="0000C0"/>
                </a:solidFill>
                <a:highlight>
                  <a:srgbClr val="C0C0C0"/>
                </a:highlight>
                <a:latin typeface="Consolas"/>
                <a:ea typeface="맑은 고딕"/>
              </a:rPr>
              <a:t>activity_m</a:t>
            </a:r>
            <a:r>
              <a:rPr lang="en-US" altLang="ko-KR" sz="1400" i="1" dirty="0" err="1" smtClean="0">
                <a:solidFill>
                  <a:srgbClr val="0000C0"/>
                </a:solidFill>
                <a:highlight>
                  <a:srgbClr val="C0C0C0"/>
                </a:highlight>
                <a:latin typeface="Consolas"/>
                <a:ea typeface="맑은 고딕"/>
              </a:rPr>
              <a:t>ain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C0C0C0"/>
                </a:highlight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highlight>
                <a:srgbClr val="C0C0C0"/>
              </a:highlight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endParaRPr lang="ko-KR" altLang="en-US" sz="1400" dirty="0"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>
                <a:solidFill>
                  <a:srgbClr val="0000C0"/>
                </a:solidFill>
                <a:latin typeface="Consolas"/>
                <a:ea typeface="맑은 고딕"/>
              </a:rPr>
              <a:t>edit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= 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EditText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findViewById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(R.id.</a:t>
            </a:r>
            <a:r>
              <a:rPr lang="en-US" altLang="ko-KR" sz="1400" i="1" dirty="0">
                <a:solidFill>
                  <a:srgbClr val="0000C0"/>
                </a:solidFill>
                <a:latin typeface="Consolas"/>
                <a:ea typeface="맑은 고딕"/>
              </a:rPr>
              <a:t>EditText01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Button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readButton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= (Button)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findViewById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R.id.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read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readButton.setOnClickListener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View.OnClickListener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public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void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onClick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(View v)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try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FileInputStream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fis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=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openFileInput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>
                <a:solidFill>
                  <a:srgbClr val="0000C0"/>
                </a:solidFill>
                <a:latin typeface="Consolas"/>
                <a:ea typeface="맑은 고딕"/>
              </a:rPr>
              <a:t>FILENAME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byte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[] buffer =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byte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[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fis.available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()];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fis.read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(buffer);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 err="1">
                <a:solidFill>
                  <a:srgbClr val="0000C0"/>
                </a:solidFill>
                <a:latin typeface="Consolas"/>
                <a:ea typeface="맑은 고딕"/>
              </a:rPr>
              <a:t>edit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.setText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String(buffer));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fis.close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catch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IOException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e)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  <a:ea typeface="맑은 고딕"/>
              </a:rPr>
              <a:t>});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576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내부 공간에 파일 만들기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88092" y="1052737"/>
            <a:ext cx="7828324" cy="3168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Button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writeButton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= (Button)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findViewById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R.id.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write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writeButton.setOnClickListener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View.OnClickListener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public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void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onClick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(View v)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try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FileOutputStream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fos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=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openFileOutput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>
                <a:solidFill>
                  <a:srgbClr val="0000C0"/>
                </a:solidFill>
                <a:latin typeface="Consolas"/>
                <a:ea typeface="맑은 고딕"/>
              </a:rPr>
              <a:t>FILENAME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,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Context.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MODE_PRIVATE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fos.write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C0"/>
                </a:solidFill>
                <a:latin typeface="Consolas"/>
                <a:ea typeface="맑은 고딕"/>
              </a:rPr>
              <a:t>edit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.getText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().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toString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().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getBytes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fos.close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catch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IOException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e)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algn="just" defTabSz="36000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kern="100" dirty="0">
              <a:solidFill>
                <a:srgbClr val="000000"/>
              </a:solidFill>
              <a:latin typeface="Times New Roman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9422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0808"/>
            <a:ext cx="4713362" cy="41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6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외부 공간에 파일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외부 </a:t>
            </a:r>
            <a:r>
              <a:rPr lang="ko-KR" altLang="en-US" dirty="0"/>
              <a:t>저장 공간은 </a:t>
            </a:r>
            <a:r>
              <a:rPr lang="ko-KR" altLang="en-US" dirty="0" err="1"/>
              <a:t>착탈이</a:t>
            </a:r>
            <a:r>
              <a:rPr lang="ko-KR" altLang="en-US" dirty="0"/>
              <a:t> 가능한 </a:t>
            </a:r>
            <a:r>
              <a:rPr lang="en-US" altLang="ko-KR" dirty="0"/>
              <a:t>SD </a:t>
            </a:r>
            <a:r>
              <a:rPr lang="ko-KR" altLang="en-US" dirty="0" smtClean="0"/>
              <a:t>카드</a:t>
            </a:r>
            <a:endParaRPr lang="en-US" altLang="ko-KR" dirty="0" smtClean="0"/>
          </a:p>
          <a:p>
            <a:r>
              <a:rPr lang="ko-KR" altLang="en-US" dirty="0" smtClean="0"/>
              <a:t>외부 </a:t>
            </a:r>
            <a:r>
              <a:rPr lang="ko-KR" altLang="en-US" dirty="0"/>
              <a:t>저장 공간에 저장된 파일들은 누구나 읽을 수 있으며 사용자에 의해서 변경될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데이터를 읽기 전에 외부</a:t>
            </a:r>
            <a:r>
              <a:rPr lang="en-US" altLang="ko-KR" dirty="0" smtClean="0"/>
              <a:t> </a:t>
            </a:r>
            <a:r>
              <a:rPr lang="ko-KR" altLang="en-US" dirty="0" smtClean="0"/>
              <a:t>미디어가 장착되어 있는지를 확인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AutoShape 2" descr="data:image/jpeg;base64,/9j/4AAQSkZJRgABAQAAAQABAAD/2wCEAAkGBxQSEhUUExQVFRQVGBoWFBgUFxUXFRgXFRsYFxcUFhoaHCggGB0lHBcXITEhJSkrLi4uGB8zODMsNygtLisBCgoKDg0OGhAQGywkHyQsLCwsLCw0LCwsLCwsLCwsLCwsLCwsLCwsLCwsLCwsLCwsLCwsLCwsLCwsLCwsLCwsLP/AABEIAPsAyQMBEQACEQEDEQH/xAAcAAEAAQUBAQAAAAAAAAAAAAAAAQIEBQYHAwj/xABJEAABAwEEBAgKBwYGAwEAAAABAAIDEQQSITEFBlFxBxMyQWGRsdEUFSIzUoGCk6HBFjVCVGJykiNTssLh8CQlc4Oi0jRDYxf/xAAbAQEAAwEBAQEAAAAAAAAAAAAAAQIDBAUGB//EADkRAQACAQEFBQYFAgUFAAAAAAABAhEDBBIhMVETFDNBUhUyYXGBkQUWIkKxBqEjwdHh8FNicoLx/9oADAMBAAIRAxEAPwDuKAgICAgICAgICAgICAgICAgICAgICAgICAghAQEBAQEBAQEBAQEBAQEBAQEBAQEBAQEBAQEBAQEBAQEBAQEBAQEBAQEBAQEBAQEBAQEBAQEBAQWculYGmjpomkZgyMBHWVbdmfIUeO7N94h97H3puW6GUePLN94g97H3puW6SjMI8fWX7zB72PvU9nbpJmDx/ZfvMHvY/wDsnZ26SZhH0gsn3mz+9j707O3STMI+kVk+9Wf3sfenZ36SZhH0ksf3qz+9j707O/STMI+ktj+9Wf3sfenZ36SZhB1msf3qz+9Z3p2V+kmYR9KLH96s/vWd6dlfpJmEfSmxfeoPes71PZX6SZg+lVi+9Qe8Z3p2V+kmYQdbLF97g943vTsr9JMwylmtLJGh8bmva7JzSC07iFSYmJxKXqoBAQEBAQEBAQEGt8IVsfFYJnMJa4gNqMwCcaerD1rfZqxbUjKt+T5+ecV6M2lkoKjMiKpmRUCmZAJmQBTiJqnERUpmQTMhVRmQKcQBTiJDlHECVI27UXXF9ifddV0Dj5Tdn4m7D2/FZaulGpHxWrbDuFhtjJmNkjcHNcKgj+8D0Lz5iYnEtVwoBAQEBAQEBAQapwn/AFfLvb2ro2XxYVvycDeu+ebJSkEgRCoIkIRBRSFFABAoiUAIFEEIJqggKB6NKDa9Sdb32KShq6F3LbXL8Tdh7eqmWrpRqR8Voth3LR9tZPG2SNwcx2II7DsPQvPmJrOJarhQCAgICAgICDUuFE/5fJ+ZvzXTsniKX5ODkLulm8DKcmCvq+ICrNorxmV66drTisZVXZM7p/SVTt9L1R923dNb0T9pLsmw/pSNfT9UfdHddaOdJ+0pLX7D1KO30/VCe56/on7SkMk2HqTvGl6oT3LX9E/aQsk2HqTvGn6oO5a/on7ScXJsPUneNL1QnuO0eifsBj9h6go7zpeqE9w2iP2T9kcVJsPUE7zpeqCNg2j0SCGTYeoKO9aXqhPs7afRKeJk2H4J3rR9UJ9nbT6JUmN+zsUd70fVCfZm1f8ATlPESbP4VHfNH1J9mbV6J/t/q85RI3Oo9QWunraep7ssNbZNXR8Ssw9LNNewOau5256ia0yWOYMPlQyEBzdn4hsI+PVTPV041I+MJicO6RyBwqF5zVUgICAgICAg1HhT+r3/AJm/NdOyeIrfk4NaOS49HzA+a7ZllC5ibdaBlhidpzr8vUvl9q1rampOfo/QPw3ZaaOhXEcZjM/Uc4bcVzQ9GIlIKcBTTq5lKcpqKbP6qEealpUwtI4jbkmERCSf7+aYgQ15+fShMQDL4Dm2p5iQ/p7lMwTCS/pRGHrNZXtAc5rmh2RIpXZz/wB4pNZhSupS0zETnDwBqKE1HPu51al5pbeqjW0KatZpaMxKwu3ZABzOp8aL6nTtvVi3V+b62nOneaT5TMMvYR+0ZvC06sn0FoB5IIXktoZZEiAgICAgINR4U/q9/wCZvzXTsniKX5ODWpvkOPR8wu23KVI5rqU9gw+C+Rv78/OX6Vs3hV+Ufw6DpTVuUWazvsFCwMDnht2r3EA33Vwk5xdPUum+lO7E6fLzeHobdpzraldq554Z8o6R0+bXrbYjaHTz0EDIGRiRlyjg+7dIYyowqCcehY2rvZtyxh6WlqxoxTS96bTOJzwxnzl6O1PefBrsrS21D9kS0ihu36OFTTDpKnsJ/TieakfidI7TNZzTn98f85PWz6oSiWaNkrDNA0Pc0AkEHEUccjlgRsU9jOZiJ4wrf8T0506XvWd23DP+y61O0q21yeC2xjJQ8Hi3lrWva5orS80Dmr04dV9G0an6b+bL8R2a2zU7fZ5muOcZnEx9V5btWnRWa0QxxxP/AGzWMkdUTC+Y7rR5NPtjGozOCTpTWs1jHPn5sdLb66mvTUvMx+mZmP28M58/g12yaGDJnDjWudBIxsrS1wJvSNjN2o8pvlHHDmwxWUUxPyn/AGejqbVvaUTuzEWiZic/9szx6SzOv+iI/CjcMcLGQtc7ySG4uIAAYOUeYc9FptFIi/Dhwcf4TtN+wjezaZtMf2+Pk1fQUbTMDJV8cdZJAAPKbHjdA/EQG+0sdOI3uL09qtaNKYrwtPCPhM+f05/R0WzTwSHixFZwWi/apLkfFwNP/qaaUc/mrlgSdi7I3J4Yj4z0fN3prUjfm1uPCsZnNvjPSP8A58WSYyzyxukjs0QiIuROfE0GRziGtc0UwZUjE57sTfFZjMRGHNNtbTvFL6k73OYiZ4RHGc/H+P45zrrWGXwa/fawNJJFDeNenmBPWuLWjFt3OcPpPwzGpp9vjEzn7NeBx/vnWfk9LCwm86fz/wAy+p2fwq/KH5ttk/49/wDyn+WVsXnG71t1cz6A1fyK8htDMqUiAgIJQEBBh9a9EMtdmdE8uaCQQW0rUb+Za6N5pbMImMw4TrhoYWSR8TXFwuNcC7PE/wBF6FZ39PLLlZj5vlgvkb+/Pzl+lbP4dflH8N1tjrVZJmvsTi6J9wmOOjo2uLReY9uTK51wzzXRO/S/6OTydLu+06U12mMWjPGeEzGecT5/3ZzTVqhn8KNndF4UGsYHFzAcMXXHOwwqRUbNy1vatt7dxlw7Np6ul2UasT2eZnHH6ZiPvh6NtLXHRZEjZOLc4SuDgQHCIjyjzYg4nP1qYmJ3OPL/AEVmlqxtMTWYzjEf+yNByAaS0g4kAOa0NJIo7AZHnSk/4l07TEzsez1iOWc/dqupVjbBN4XanNiZHe4triOMe4gjyW54Cqw2eIri1uGHq/iWrbW0+w0Im0zjPSI+bbrFpA2myufW4+W1Mc0Cl5rRLGGGnQ1orzYFdEW36Z6z/m8jV0Y0Nfd5xWkxPxndnP8AeVm7STbQJBarO2KaIsuSsPkyG+26Guzc0kA0qRTcq70XzvRiWvYTozXsLzats5rPOOE5zHlP2ZTTE0NonmscgaBLE18cmHLbeqK89MCB0nar33b2mk9Obm2eupoaVNppzi0xMfCcfy53ZNEyAyWdpYJ3yNYGudSrG+XVp5wSGmuxq4opPu+b6LU2mk7utMTuREzn4zw4/Lj92YsOptrbdEjI3xNdf4rjg1rnc17DEYD1YCi2roXjnHDplx6v4ps1szSZi0xjOMzEfBu1hdPQPtQYxsd6QhhbxYughrRiScCSSedraBdVZtjNvJ4WrGlnd0MzM8OOc8ef/I+LjWlLUZ5pJTiXuJ3VXmzMzMy+10NONLSrSPKFsY6ZqPJpFs8ljL50/n/mX1Oh4dflD822vx7/ADn+WUsXLZvC26uZ9BavZFeS2hmkSICAgICAg8bVySrV5jhvCx/5T/8ASZ2r0tDwvqxt7zVJGu5mupuXi2/C9pm0zuvsdL+odipSKzM5iIjkgtf6B6lX2VtUftXj+oth9U/YIefsnqT2XtMftTH9RbD6p+yTf9F3UVHsvafQR/UOw+pFHei7DoPco9l7T6JT+Ydh9akBw+wfUD1KfZm0+iVvzDsM/vS28KG679JT2ZtPplH5g2HlvpN70XdTqKPZm0+iU/mDYfWpId6B/Se5PZm0eiU/mDYfX/IA7INd1O7k9m7R6JPb+w898uu9F36Xdyezdo9En5g2H1qhEfQd1HuUezdp9En5g2L1/wAqwfwn9Llb2dtPolX2/sU/vUPkcTyTT8ru5RP4dtHokj8d2GP3rR5rIT+P+Ze5pRNaViekPjdovF9W1o5TMsxo2zPc9paxzgHCpa0kDfRXm0RzYw77q9k5eS2hmlKRAQEBAQEHnOyoICmBwrhaH+KfXMRNHxK9LQ8H6yxt7zV5NMDENblhie5eh3nhwhx9jmeMrd2lZOa6PUe9V7e/wW7GqjxnJtH6f6qO21PgdlRW3SrxmGndUd6tG0X84ROjVdwaVaeUC3pzC0jaa+fBnbRnyZCNwIq01HRkt4mJ5MpiY5qg1AuoJuoJuqBUwJJCrBQlSaKUKKKUNaf50/n/AJl5Vub0q8nT+DNtY5BteOwri2znDSjqmjrFxYzzXI1XqAgICAgICAg4dwyM/wAZJ/oMP/Ki9PZ/A+ssL+85xIMTvK6PJkpUoVIAKAg9Yp3NxaaH4HelZms5rJMRbmzFg0k1+Bwds27l2aWrF+Hm5tTTmvHyX15as1QKCaqBUCgFBSTVShDQg1j/ANvt/wAy8q3OXpV5Mxo55ErKEjEc6ifNL6O0dbBIMBkvIdC8QEBAQEBAQEHD+GQ/4yT/AEWD4kr09DwPrLG/vOcvzO9dLFnNKaCiissVobag8zYNjDCHVHLDjeNLpwy2LKt5m0xjktNYxHF42rV2Vtpks0Y410YDicGgNLWuqbxo0eUBiVMakbsWnzRu8ZiFej9VrQ+RrZI3Rs40Qvc66LpJANASC+lRlXNRbWrEcJTFJY/SejnwPuvaRWpbXMtqQHUrUA0ritK2i0ZhWYws1KFP9hBk7HpT7L/U7v2Lo09fysxtpedWXa8ZhdLBVeUiQ9RgVhyIQUEgIlq4857f8y8m3N6McmYsHnGbwo6pfQOr2Tl5DeGaUpEBAQEBAQa5r/pCSCxSSROLHgijhSo3V3LfZ6RbUiLK3nEcHBtNaRltAe+Z5e+7S87OnMMF3zEVrMRyY+bCPz9a3ZIKjA2CbW2V7nOdDZiZG3Zf2RpK3yaCTyvKpdFMqLLsY5ZlftJUu1tnc4Oe2J7mycbG5zMYzVpLWEEUabjcDVT2NUdpKw0vpR9pcHyBt8NDS4AguAyL8TUgYV2AK9aRWMQrNsysVIpogUUoe1mtTo+SajYflsU01LU5ItSLc2Rg0qw4O8k9OXWumuvWefBjbSmOXFfteDkQdxW8T0ZTEqw5BUHKEBlAzIG+iTOExGWtMPlj8w/iXk25vRjkzNg84zeo6pfQGr2Tl5LdmkSICAgICAg1PhP+r5N4+a6dk8WFL8nBLTyHbiu2/KWaweMSt2ClEovBEJQSEBBS0onCVCAoIKTCVDRTIkHoqOxI4cjm9W2mQfbd1q2/fqjdr0S6d5ze7rTft1N2vR5htTjU78VSYzzS9Yj5Y/MO1Zy0hmrB51m9R1WfQWr2Tl5DaGZUpEBAQEBAQapwmj/L5d4XTsniwpfk4JaeQ7cV225SzY9+Z3rfkxda1B1DhELbRamiR7xea1/IY04gkZE0xxyXBra9t7dq3pSIjizsGmdFSSeDtMBcTdDeLF0nK6HFt09azmmrWM8Vt6s8GqcJeo8UURtNmbcDSOMYOTQml5o+ziRULfZ9abTu2+jPUrjjDmTSuxk6pwe6hxuibabU2/fF6OM8kN5nOHOTnQ4UouHX15zu1bUpGMy2KK06Jmk8GaLM59bt0MFCRzB1KE7ispjVrG9xWzWeDR+EfUhtlb4RZweKJo9la3CciK/ZJw6MF07Prb/6Z5s71xxaDRdLJSUSiiBRSJRAMwoSri5TfzDtWU82kM3YfOs3qOqX0Dq9k5eS3hmkSICAghAQEGq8Jn1fLvb2rp2XxYVvycDtPIduK7bcpZLCQ4ldDBsTteLaYTCZQWFtzkMBu0pgQNix7CkWzhffmYwsNWdDyWq0MjiBreDnO5mNBxcdialorGZTWJl2fhJtjYtHTBxxeAxu0uJHyBPqXDs0TOpE9GmpP6XCrBBfkYwfbe1v6iB816MziMsYjMu68INs8G0bLc8klrYm05g6jcPZqvO2eN7Uz9W2pwq4JG4ggjAihBGYIyK9HDF9Aynw3RdXZzWe8ehxZWvqcvOr+jV+Ut541fPrV6TnSSiFJCJSSiBSDRiFEpVRcofmHas2kM3o/wA4zeq9Vn0Dq9k5eS2ZlEiAgICAgINW4TPq+X2e1dOyeLCl+TgNpPkO3dy7bebJYuXQyZLV/QktslEUQqc3OPJY30nH5c6y1LxSMytWuXa9H2Cy6IspJIAAq955cjuYDb0ALz5m2tbg34VhyDXLWmTSEt4i7E2ojZsHpO2uP9F36WnFIxDC054yxugnhtpgJyEsZ6nBWvxrMfCUV5ux8LcZOjnU+y9hO6tO0rh2X3/pLbV5OGhd/kxfQGr/AOz0VEXYUswca8wuXuxedfjrfVtHu/Rx3V/VK1WxpfExojrS/I660kZ0wqadC7b61azxZRSZg03qlabK6MStZ+1ddYWuBaXHm5j8FNdWtonHkiazDIS8HFvH2I3UGQkbX4qneKLdnLU5oyxzmuBa5pIcDmCMCCt4UkUoUjMKJTCuLlDeO1ZTzaQzWj/Os3p1S+gtXsnLx28MypSICAgICAg1bhL+r5fZ7QujZfFhS/JwG0HyXbl3W5SzWkbLzw3K84Cu80W08IYxzfROrugorFCI4W45uceU921x/ui8m95vOZdURho2tWpmk7fJfkkgDB5uMPfdaP0YnaV001tOkYjLOa2mWraZ4PbVZYXzSOhLIxV11zy7MDAXRt2ram0VtO7Ck6cxxZ+z8FbjZhIJyJy0PDaDi60qG1z9fwWU7VG9jHBfs+DdNFWmPSujqE+cZclAzZIM/iKjoosbROjqLe/Vz+wcFVp44NlfGIQcXNJLnN2BtMCenLpW87TWI4KRSc8W4cJ2l22WwuhbQPlHFsaOZmTjuph6wstnrNr70+S15xGGq67h7dGWAQXuI4tvGXa0LrjaX6dN7PnWuljftnmrfywo0noWzCz2S1WeS0PabRGxgndgBfIdRt0XcW82amt7TNq2iORMRwbZb5bI3S0d4z+FlgaylTBQhwF4DE8+eGS543uz+C/DLk+tkEjLbO2UtL75Li2oab3lAgZjAjBd+nMTWMMLc5YlXQNz9aSJi5TfzDtCyaQzej/Ot3hOqX0Fq9k5eO3hmVKRAQEBAQEGr8Jf1fN7PaF0bL4sK35OAWjku3Luv5sYWV+hqMwajtW8wyy2scI+kP3rPds7lh3bT6L9pZWOEzSH7yP3bVHddPodpK00nr3bLRE6KVzCx4o4BjQaVrnzZK1NClZzCLXmYwqi19trbP4OJBdDbgddHGBuVL27CtK9Kd3pvb2DftjDF6D09PY3l9nkLSeUM2O6HNPbmr3063jiitpjk2Z3CpbSKXYAfSDHV34uI+Cx7rRftJahpLSMtokMkzzI887tmwDIDoC3rWIjEM5nLLaB1ytVkZxcbmvi5mStvNFc7pBBG6tFS+hS05nmtF5hVpvXW1WkMEhjDY3tka1jKC8zEE1JPqqopo1rnBN5lfScJltOXEg5XhH5Q3VcR8FXu1E9pLU7VanyvdI9xc95q5xzJW8REcFJl4kqUJGYUSlMXKbvHasvNpDOWDzjN6dUvoHV7Jy8dvDMqUiAgICAgINX4Sh/l83s/wAQXRsviwpfk4DPk7d8l3X82UMe4ZrdigIKo2FxoASdgFSkzCYXbNEWg5QTH/bf3Ku/XqYl5z2GWOnGRyMqaC8xzanYKjEqd6J5SYlElhlbi6ORo6WOHyTejyMSt6oJClAggolTRQAUoVUQGjEbwolMJh5Td47VlK8M3YfON3hOq0PoLV7Jy8duzKlIgICAgICDWOEn6vm9n+ILo2XxYVvycBmHku3HsXdfzYse44roYvSx3OMZxlbl9t+mdyovU6aKtuXBaH0NZIIzZf8ALTAyoFxwYHM6bwaQa78a5ryZmd7/ABMuny4NO0zbdOWYOf8AsZGDEmJgdQbS0+UuildG3BSZtDRdK652q0vifK5hMLr7AGANvYYuH2su1dNdKtYmI82U3mZhsmhtYbdpWRtmd5og8YYg6MU5uMcDeu4Uo0trXNY306aUb0LxM24NuHBvA5rWSkXRjchjZE2u0uFZD63rDvFo4x/z/JfchzvhF1SbYJGGJxMUlaBxq5pbSorzihzXXoau/HxhjeuJaguhQUEqaIlKISVIluYUJIeU3eO1ZS0hm9H+cZvTql9BavZOXjt4ZlSkQEBAQEBBrHCT9XT+z/EF0bL4sKX91wCYYHcu+zJj35lbyxdC4P8AVWx2izuktThfc8hgEtwhrdoB5yTnsC49bVvW2Ktq0iY4tvsGolihffhtE0ZHoT0rTmNMwueda88JhpFYhsOkdYbNZ2kyzRgAZXgXHoDRiSs66d7TwhM2iObTODjQtlkjmtU0cR46Z7ohIGG5G1xAAB5ON7qC6No1LRMVifJnSsY4t3dpex2dtDNBGBzX2N+AK5ty9vKWmYhremOE+xxV4sundzBgIbXpcflVbV2a88+Cs3hznWmW0W+tqkfHca2rYw4+QC1sl0AjFxDsT0HYurT3afphlbjxamAuhmFBRRQlUUEFBIzG9BVFyhvHasWjNaP84zep6pfQWr2Tl47eGZUpEBAQEBAQaxwkfV8/s/xBdGy+LCl/dcCeKim3DrXfLJYSNoen+/gtItnmzmMKKV5lOY6nFF1Mx1OIGpmBUG9CnKEFvQq5g4oop4CbqZgKJlGCilKLqgKIhUWqUoaFS0xEJiHrZo6kHmB+Kouymj/OM3pEpfQmr2Tl47eGZUpEBAQEBAQaxwk/V0/s/wAQXRsviwpf3XATgu+ebJS6hwIBQwR2cHJo2pOOZhb1Hodipvx0MJr+AfBTvR0MHsD4JvR0MFPwD4JvR0MJ9gfBN6Ohgp+AfBMx0MIp/wDMfBN6Ohg/2x8EzHQwAfgHwUb0dDB7A+Cb0dDCYGVcG3AK4cyjernknD1uDYOpX5ISUyLrR3nGb0jzH0Jq9k5eS3hmUSICAgICAgxusWiharPJATdvjA7CCCD1haaV9y8WRMZhxW26h2yNxbdY6mRDxQ9OOK7Z2nSlluytxqZa/Qb+tneneNI3ZS3U+2DEMb7xneneNLqbsqDqVav3bfeN70jaNE3bH0KtX7tvvG96nvGibspGpVq9BvvG96d40TdkGpVq9BvvG96d40Tdlk4OD5xaL0oDucBpNDsrXFZztdM8Km5PV6f/AJ2f33/A/wDZO+V9JuT1WmkNQJmgGJwkORHIoNuJxVq7Vpz70YJpKybqTa/Qb7xverd40UbtlQ1JtXoM94FHedI3ZPoRa/RZ7xO86Ruyluo9qrW7H7z+ijvOkndlUdSrV6MZ9sdyd50/ibsoGpVr9GP9YTvGn8TdlkNCalyiVrpi0Naa0a6pd0Kt9qrFcV5pivV1vV9hoSuBpDLqUiAgICAgICDwtFka/lBB4eKo9iIPFUexA8VR7EMHiqPYicHiqPYgeKo9iCuLR7G5BB7eDt9EIHgzfRCC3Oi49iIR4rj2IlPiuPYiE+LI9iJPFkexEHiuPYicHiyPYguo4w0UGAQVICAgICAgICAgICAgICAgICAgICAgICAgICAgICAgICAgICAgICAgICAgICAgICAgICAgICAgICAgICAgICAgICAgICAgICAgICAgICAgICAgICAgICAgICAgICAgICAgICAgICAgICAgICAg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data:image/jpeg;base64,/9j/4AAQSkZJRgABAQAAAQABAAD/2wCEAAkGBxQQEhQQEhQUFBQUFxQbFxUUFxYYFBUXGhUXFxcVFxgcHCghGBolHBQXITEiJSksLjAuFx8zODMsNygtLisBCgoKDg0OGxAQGywkHyQsLCwsLSwsLCwsLCwsLywsLCwtLCwsLCwsLCwsLCwsLCwsLCwsLCwsLCwsLCwsLCwsLP/AABEIAOEA4QMBEQACEQEDEQH/xAAcAAEAAQUBAQAAAAAAAAAAAAAABwECBAUGAwj/xABDEAABAwICBAcNBwMFAQAAAAABAAIDBBESIQUGMUEHEyJRYXGhFDIzNVVzgZGTsrPR0xUWQlRicrEjJFI0U5LB4fD/xAAbAQEAAwEBAQEAAAAAAAAAAAAAAQIEAwUHBv/EADgRAQACAAMEBgoBAwQDAAAAAAABAgMEERIhMVEFE0FhkbEUFRYyM1JTcaLRgQZy8SKhweFCwvD/2gAMAwEAAhEDEQA/AJxQEBAQEBAQEBAQEBAQEBAQEBAQEBAQEBAQEBAQEBAQEBAQEBAQEBAQEBAQEBAQEBAQEBAQEBAQEBAQEBAQEBAQEBBS6BdAugXQLoF0C6BdAugYkDEgXQVQEBAQEBAQEBAQEBAQEHO8IGk30tBNNEbPs1rTvGJwbcdNiuuBWLXiJHzxK8uJLi4k7S4kk9ZO0rfNpNXmSmsilk1lK4hNZRqoAmsitk1lKlk1lBh6k1kMI5k1lOoAFGsoUw9CnWUwusFG9BYJrIydG1r6eRs0LiyRhuHD+Dzg7wonfGkid9Rdc2aQZgdZlQ0ctm5w/wA2c46NyxYuFs744DrFyBAQEBAQEBAQEBAQEHH8LHi2X90XxGrRlvieIgNy1iiCgKkXhQCkUsgWQVQUIUAESIhQoBQVCDIo6p8T2yxuLHtN2uabEFQJ11D11ZpBnFyYWVDRmy+TwPxs6OcbljxcLZ3xwHXriCAgICAgICAgICAg4/hY8Wy/ui+I1aMt8TxECFa5FsTS7MZDtPUs2NmYw93GXrdHdEYucja12a8+f2h7cR0nsWb063KHtx/TGF9SfCDiek9ienW5QezOF9S3hBxPSfUE9Otyg9mML6lvCDif1HsT063KD2YwfqW8IOI/UexPTrcj2ZwvqW8IOI/UexPTrcoPZjB+pbwhTiP1Hs+SenW5HsxhfUt4QcR+o9nyT063KD2YwfqW8IOI/Uez5J6bblB7MYP1LeEHEfqPZ8k9Otyg9mcH6lvCDuf9R7PknptuUHszhfUt4QcR+o9nyT023KD2ZwvqW8Iecsbm5g3Hau+DmovOzO6XldIdB4uVp1lZ2qxx5x/0yqCqfG5s0Tix7TdrhtaVp+7w0+ag6zHSNPje3DJGcD7d6TYHEOYG+xY8XD2J3cB0y5AgICAgICAgICAg4/hY8Wy/ui+I1aMt8TxEAVOxa5JZcYsAOgfwvDxJ1vMzzfTslhxh5fDrXhFY8lyo0iAgICAgICAgICAgJrpvJrFo2Z4SxaPeOY/+L3YnWNXym9dm015Tp4Jk4Eh/b1HnR7gWfM9iEkLMCAgICAgICAgICDj+FjxbL+6H4rVoy3xPEQDVDk+la0TwZbdg6h/C8K3vT95fUsv8Gn9seUOt1I1eZUMqKmVrpWU7biGO4dK+xIFxmBlu236M4rGus8nm9KZ6+DamDSYrN596eEQr3fQTRTsfSdzStjcYnNke4F4GTHAjI39HUoiYmOB1Odwr0tXF26zMbUaRw5tPo3VypqWcbFEXMvbES1rb8wLiLppLbjZ/L4NtjEtpPLfPksqdAVMcrad8L2yP71pHfftOx3oKb00zuXvhzi1vE1jjPL7sn7pVuIM7mlxEEi4sLDnOwbd6aTyc/WeU2drrI0XxM7gc6OsosbjYt4xz2WAvfCW5OBvt6FG+OMK2n0uIvl8bSO6Inx14OjotWKXSlM+ajDoJ4++hc4vYTbIAmxAO49eSvFYtG7i8zE6QzGQx4w8xO1SeFtNJ/wDo5NdqbohpZJNUUU9QwjkGMABpaTjvdwO63oKrXfv0mWnpLNW2q4eFjVpPbr38OyXP0Oipqt7u54XOAJNm96wE5AuOQ9J3KI1eji5nCy9Y660R/wA/w2ejdEPpamKOspSWzOawB5IHKe0F7S05kA7OlT274ZcbNUx8C1svib6xM7u6J3Tqzdf9AMhrmU1JEeXGwhjbuJcXPvb0N7FN4iLaQ4dEZ22JlJxce3CZ3zu3bmmfqzVNdxboXNdhc6zrDkt2naondxbo6Qy012ovExrp/MtSFE8G2vFiUv4ute9X3YfKsX4lvvPmmTgT8BUedHuBZ8z2KJIWYEBAQEBAQEBAQEGp1p0bHVUz4ZQS12HYSDcOBBuOkK+Hea21hMPnvW/R7aaeSFl8LCLXNzmL5lehE60iVZYzdg6h/C8K3vT95fUsv8Gn9seUOp1P0tVULZaqFofACxsrTsue9POD09KiJmu+Hn9I5bL5q1cHEnS++az5u3otIUOnGyRPg4udrC7EQMQA/E14zIBIuDzq8TW+6Y0l4WLgZzoqa3rfWkzp3faY/TlXaBZDRRS1tTKIXkmGGFocSXC5ccRAuQL+nbmuezu1tPF60Z22JmrUy2HG1HvWtOnDs3b234VSO5KFzS4ixs53f24tlr23qcb3I+zH0DE+kY0W/wCuMruFqte2GjjDiGvaXOAPfOaI8JPVcq+NwR/T+FScXFtMb4nSP511W8MY5FCTtwy3PohTE7E/0372Npzr/wCy7gXiI7qlOTLRi52XGJx9QPamFxmUf1NaJ6ukcd//AAyeDqoEp0nI2+F7nub1O4wjLdkVXC7XLpmk09HrbjERE/xo02pdXSuon0VZjiZLJibLm1j3AN5OO1riwyOViorNdNmzb0nhZiuarmMvpaaxpMcZjj2cpeunNBPpZtH4Kgz0pmjEV7EsJe0kAja07ktXZmN+5TK5yuYwsfaps4mzO137p/3dtXUsL6+XDJgrHUoERt4Nt3gvF8i4k+gDpXWYibzz0eFhYmLXKV1rrhRff3zu3fb/AJQpWmeCaRkjntlBc15ubk3zz3g7b9K4ac37rC6nGwq2rETXjDCCTwaY4sOm/F1r3q+6+VYvxLfefNMnAj/p6jzo9wLPmexRJKzAgICAgICAgICAgx6/vD6P5UwmHz1wj/6ybrb7oXo0+FVWeDUt2DqH8Lw7e9P3l9Sy/wAGn9seUN9q5rRLQtkjY2KSOXv2StJBytuI3KImYZs50dhZqa2tMxMcJiXvLraWxyR01PDTcaLPfHiMhG8BxPJHoUa8nOvRkTet8bEtfZ3xE6af9vSj10e2nZSywQTtitxZlaThtsuAc7X6FMTu00UxOiaWxpxqXtWbcdJ4mmNdH1kcUdRBC8RuuCOMYSLWI5LsgRbZzJaZtGkmX6Jplr2vhXtGv2nzhTT2uJrREJqeH+keTYyDk5XYeVsNh05Ja024pynRcZWbTh4lv9XHhx58HtpjXfuzixPSQPEV8HKlFr2vseL96NvMlrTbjCmW6I9G2uqxbRrx939d7Er9cZ5IO5Y2xU8Gd2QtIuDtDiSSb3zTWdNOx1wuisGmL115m9+dp/w9dXdcXUMbo4oIjjFnucZLv27eVYZHckWmOCuc6Krmrxe953cIjTd/sspNamtifTPpYZKdz8YixSAxutbkSXJ59vOo7NNE4nRs2xIxq4kxeI013b/vHBV+tpLoQKeIQ03gYbyYWuxB3GF2K7nXG/LPYmvDuI6MjZvriTtX9627fHDTTTSIe1dru+WpirDBEJYthaZBiFnANPK2AvJy27DkpmZmdrtUwuiK4eBbAi87Nvtu4d3cw9ZtZe7zjfBEyTL+ozHiIG4gusfUkzMzq75Ho/0SNmt5mvKdP00IVZ4PRjixaCIvdhbmXOAHWTYdpXvV918qxfiW+8+aeODHV2eghlbUBoc+QOAa7FkGgZnrWXGvW0xoo7NcAQEBAQEBAQEBAQWSxhwLTsKCAOFqlEVfI0XN2xOz5yP/ABejhTrhQiXPN2DqH8LxLe9P3l9Sy/waf2x5QqquwgICAgICAgICAgIKhRPBMcVmgTaeMnICaO5P7wvfr7v8PlWL8S33nzfUEMzXi7HNcOdpBHrC83TRR6ICAgICAgICAgICAggThmH9/J5uH+HL0MH4UfeRdTad0Q1jA+gnLg1oc7jSAXWFyP628rh6u2p11826P6hzlI2Yvujdwr2fw9Rp/Q3k6o9sfrKPVvf5p9pM78/41/Sv29obydUe1P1k9Wxz80+0md+f8a/o+3tDeTqj2p+snq2Ofmj2kzvz/jX9H29obydUe1P1k9Wxz8z2kzvz/jX9H29obydUe1P1k9Wxz8z2kzvz/jX9H29obydUe1P1k9Wxz8z2kzvz/jX9H29obydUe1P1k9Wxz8z2kzvz/jX9H29obydUe1P1k9Wxz8z2kzvz/jX9H29obydUe1P1k9Wxz80+0md+f8a/o+3tDeTqj2p+snq2Ofme0md+f8a/o+3tDeTqj2p+snq2Ofmj2kzvz/jX9H29obydUe1P1k9Wxz8z2kzvz/jX9A09obydUe1P1k9Wxz80+0md+f8AGv6cNDYl5AsC42G8Ak2HqWqN0PPmZtOs9qYuBDKCoG4Sty3d4FnzPYJKWUEBAQEBAQEBAQEBBAnDL4wf5uH+HL0ML4UfeRqNTq6anqGTQRmUtBxx2ycw2BB5s7Z89l3xK1tTSzHWZi2sNdpOWR80j5cpHOcXi1rOJzFtyvWIiI04KTrrvZermgpa+YU8NsVi4ucbNa0bXHftIFhzqMTEildqU1rNp0h01bqXR0j+Kq9JNjksDhbE4n/tcK497xrSrpOHWvvSwNKaG0bHE98OkHSyNHJj4ojG7cLkCwV63xZnSa6KzWkRulRmr9E6FrmVxkqHAf0GR54yLlt3EAAZ8o2GSdZiRO+u7mbNdOO95DUerc1piYZXHvmsBDWdcrrMef2F3Wp6+mu+dDq7aOfqYHRvdHI0se02c1wsQeYhdYmJjWHOdzyUgg6bQurUZg7urpjT0xJDMIvNM4XuIxY5ZHO27mzXG+LO1sUjWfJeKRptWnSHqyTQrzg/vYhulxMfbpLLHLqCjTHjfulOuF3tfrPq66iLHB7ZoJheGdnevG2x5nAbv/hfDxNvumOMItTZaVdFFtLv61lb+SY+BHwFR51vuLPmexKSllBAQEBAQEBAQEBBy3CZVyQ6PlfE90b7xjEwlrgC9oNiMxku+WiJxN4gDSdS+XlyPfI42Bc9xc422Zk3Wye47W21UiD3vY4Czo/xYhELOabyFpBA5s9tl0xJ0rEslfelg6XiayeVjAWta4gNde4HTfP17rK9J1rDnbi7XVLUzSDGxV9LJFG57SQ15dctP4Xi1iDYH1LNi4+HOtLQ60w7e9CSdHUs1S0s0lS0psBhLTxoduN2OZyPWVitatZ1w5loiJn3oR9rJqLDJpOKkpXCJskbpJGgYxCGm18NxYOuMiVsw8xMYU2t/lwthxt6Q6bV/gwpqWRsz5JJnMILQ4BrA4bCWjb6SuGJm7WjSI0dK4MROrqNLafp6UXmlY052YDeR1hezWDlOPUFwph2twh0m0RxQFrhpju2rlqQwsDsIa0izsLWhoLuk2/63L1sKmxSKsV7bVtWlXRVUC9hzoJM0txh0tDSxQxSMp6ZoijlIbCwGMOdMRYjK/NuCx106qbTPGf5+zRPvxEdkLtFV1pWGqrdDyU+fGtZxBc5uE5Ns3beyi1d3+mttf5TE798wj6o0nIYzTNee5xI57IzbC27jYjK4yPOtcVjXa7WeZnh2MJWQtpN/Wsst6ZOBHwFR51vuLPmewSSsqRAQEBAQEBAQEBByHCv4tm/dF8Rq0ZX4niICqu99K1yNnq9URMe7ujEYXMIe1pON4yIa3diuB3xAy2rreJmI2eLHExFp1Y2lJhJNI8HEHOJBN8xu25q1Y0iIUtOss+HWytY0MbVTNa0AAB2QAyAGSrODhz2J27c179cK9wsauax/UB/AUdTh/LBt25sGh0xPA90sU0jJHizng8pwyNiTcnYPUrzSto0mERaY3w9avWGrl8JUzu65HD+CojDpHCITN7T2sGnqXRvErHEPF+VtOYIO3bkSrTETGkoidJ1euka+SofxkrsTrAXsBkNgsABvStYrGkEzM75YqlAgkvQGlTWiKWF8LdJwRGItqL8VUwnIWsRyxl6SdxBWO9NjWJ12Z37uyXettrhxZEFHpRzsJ0do6MDa+SJojAG+4eTb0Kszg6e9KdMTlDkdb46SLDDT4ZZw5zp6hhcIi5xJ4qJmLCGAnbbcBc5rRhTed9uHZH7c7xWODm12c1lLv61lb0ycCPgKnzrfcWfM9iUlLKCAgICAgICAgICDkOFbxbN+6L4jVoyvxPEQFU976VrkAtEcGC3EUod7oOGB8dLTtZTiaVjsUNTBJjqXHFhfFUgEMbllzELLfaiZtv0jtieH8O9dNIhfRwRmWgonU0BZUUzTK7B/Wa4iS8glBuC3CDfoUTM6WvrO6d3I3axXTi0ej3tpqF1SyOGWR1UIsUzOMa2MRF4s29gXHeuto2r7MzMbtVI3V1720odVGVRc+SOWkdK+URxYohGzBGHkBsn9STO+TRkN+SpbGmu6N+n3/wtGHrx3MSm1apjHG98tRi7k7qlaxsdhGGklkZIzcTvOQF7q04ttZiIjjpCsUjTj2asHW2CJncnEBwY+ljcC8NEjiXycp+HIuy2jbYK2FMzrtc0X03acmgXVQQUIvtQeskznDC573N/xLnFvqJsmg80FQgspd/WsrfyTJwIeAqfOt9xZ8z2JSUsoICAgICAgICAgIOQ4VvFs37oviNWjK/E8RANT3q1yKtWiODBbjIpQ21HrLVQxcRHO9sedhkS0HaGOIxMB5mkLnOFSZ1mFovaI0iVw1oqxCKYTvEQbgDWhoOD/HGBit6U6qm1tabzbtppq8ND6cqKQuNPKY8VsQs1zTbYcLgRcc9rqb4db+9BW014Mil1prIgQ2ofm8vu7C92J1sVnOBIBtmAbHmUThUnsIvaO1jxabqGyRzNlIfEwMYQG5MF+QRazm5nIgqdisxpobU66vLSek5alwfM8vc1uEEgCzbkhosBkC4qa1isaQibTPFhqyBAQEBBVBZS7+tZm+OCZOBDwFR51vuLNmexKSllBAQEBAQEBAQEBByHCt4tm64viNWjK/E8RANT3vpWuRULRHBgtxFKBAQEBAQEBAQEFUFEFUFlKdvWsremTgR8BUedb7iz5nsElLKkQEBAQEBAQEBAQcjwq+LZuuL4jVoyvxPEfP8AU96tci4LRHBgtxFKBAQEBAQEBAQEBAQVQWUu/rWZv7Ey8CPgKjzrfcWbM9gklZUiAgICAgICAgICDkeFbxbN1xfEatGV+J4j5/qdi1yLhsWiODBbjIpQICAgICAgICAgICCqCyl/F1rM3pk4EPAVPnW+4s2Z7EpKWUEBAQEBAQEBAQEHI8Kvi2brj+I1aMr8TxHz/U7FrkXBaI4MFuIpQICAgICAgICAgICCqCyl39azN6ZOBHwFT51vuLNmexKSllBAQEBAQEBAQEBByPCr4tm64/iNWjK/E8RAFT3q1yjtVbsWiODDbiKUCAgICAgICAgICAgqg86Xf1rM3pl4EfAVPnW+4s2Z7EpKWUEBAQEBAQEBAQEHI8Kvi2brj+I1aMr8TxEAVPerXIMOQWis6ww3jS0qqVRAQEBAQEBAQEBAQLocVlLvWZvTLwIeAqfOt9xZsz2JSUsoICAgICAgICAgIOR4VfFs3XH8Rq0ZX4niIEJ51rQ8RGRszCtWZjgpekWVuebtVusnk59R3lzzdqnbnkdR3lzzdqbc8jqO8uebtUbc8jqO8uebtU7c8jqO9XPmHrUdZPI6jvUuebtTrJ5HUd5c8w9adZPI6mOYSebtTrJ5HUd5c83anWTyOo7y55u1OsnkdTHMBPN2p1ncdR3qOaTkbAKtrTK9MOK717BbJUl0TFwIeAqPOt9xZ8z/AOKUlLKCAgICAgICAgICDluEyndJo6cMBcQGusNtmvBJ9QXfLTEYkaj5+y9a2zE6hhuo0kXBoIIO3ckxOm4Y4i6/WoilhXiev1qdixvBF1+tRs2ARdfrTYsPb7Of/tyf8XKdmeYHRz/9uT/i5NieY8XwYTYhwI3G9/Uo2LG9QQjp9abFhXiR0+tNmyNQwjp9abFk718TQBbp9QSImOJK4hToCjSUJl4E6ZzaWaQghr5BhJ/FZtiR0XWfNTGsQlIqyggICAgICAgICAgINLNqjQvJc6kpyTtPFMz7F062/OR5/cvR/wCTp/Zt+Sddic5D7mUH5On9m35J12JzkPuZQfk6f2bfknXYnzSH3L0f+Tp/Zt+SnrsT5pD7mUH5On9m35KOuxPmketNqnRROD2UlO1zTcOEbLg84yyKTi3mNJmRuMI5guYYRzBBrK/V2kqH8ZNTQyPsBifG0usNguR0q9cS9Y0iRjfc6g/J03smfJT12JzkPudQfk6b2TPknXYnOQ+5tB+TpvZM+Sddic5FRqfQfk6b2TPknW35yH3OoPydN7JnyTrb85D7nUH5Om9kz5J1t+cjcxRNYA1oDWgWDWgAADYABsC58RegICAgICAgICAgICAgICAgICAgICAgICAgICAgICAgICAgICAgICAgICAgICAgICAgICAgICAgICAgICAgICAgICAgICAgICAgICAgICAgICAgICAgICAgICAgICD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573016"/>
            <a:ext cx="4231190" cy="26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1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내부 공간과 외부 공간 비교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38300"/>
            <a:ext cx="8610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외부 미디어 장착 여부 검사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88092" y="1916832"/>
            <a:ext cx="7828324" cy="2304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굴림"/>
              </a:rPr>
              <a:t>String state =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굴림"/>
              </a:rPr>
              <a:t>Environment.getExternalStorageState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굴림"/>
              </a:rPr>
              <a:t>();</a:t>
            </a:r>
          </a:p>
          <a:p>
            <a:pPr marL="0" indent="0">
              <a:buNone/>
            </a:pP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굴림"/>
              </a:rPr>
              <a:t>if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굴림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굴림"/>
              </a:rPr>
              <a:t>state.equals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굴림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굴림"/>
              </a:rPr>
              <a:t>Environment.MEDIA_MOUNTED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굴림"/>
              </a:rPr>
              <a:t>)) 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3F7F5F"/>
                </a:solidFill>
                <a:latin typeface="Trebuchet MS"/>
                <a:ea typeface="굴림"/>
              </a:rPr>
              <a:t>	</a:t>
            </a:r>
            <a:r>
              <a:rPr lang="en-US" altLang="ko-KR" sz="1400" dirty="0">
                <a:solidFill>
                  <a:srgbClr val="3F7F5F"/>
                </a:solidFill>
                <a:latin typeface="Trebuchet MS"/>
                <a:ea typeface="굴림"/>
              </a:rPr>
              <a:t>// </a:t>
            </a:r>
            <a:r>
              <a:rPr lang="ko-KR" altLang="en-US" sz="1400" dirty="0">
                <a:solidFill>
                  <a:srgbClr val="3F7F5F"/>
                </a:solidFill>
                <a:latin typeface="Trebuchet MS"/>
                <a:ea typeface="굴림"/>
              </a:rPr>
              <a:t>미디어에 쓰고 읽을 수 있다 </a:t>
            </a:r>
          </a:p>
          <a:p>
            <a:pPr marL="0" indent="0">
              <a:buNone/>
            </a:pPr>
            <a:r>
              <a:rPr lang="en-US" altLang="ko-KR" sz="1400" dirty="0">
                <a:latin typeface="Trebuchet MS"/>
                <a:ea typeface="굴림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굴림"/>
              </a:rPr>
              <a:t>else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굴림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굴림"/>
              </a:rPr>
              <a:t>if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굴림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굴림"/>
              </a:rPr>
              <a:t>state.equals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굴림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굴림"/>
              </a:rPr>
              <a:t>Environment.MEDIA_MOUNTED_READ_ONLY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굴림"/>
              </a:rPr>
              <a:t>)) 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3F7F5F"/>
                </a:solidFill>
                <a:latin typeface="Trebuchet MS"/>
                <a:ea typeface="굴림"/>
              </a:rPr>
              <a:t>	</a:t>
            </a:r>
            <a:r>
              <a:rPr lang="en-US" altLang="ko-KR" sz="1400" dirty="0">
                <a:solidFill>
                  <a:srgbClr val="3F7F5F"/>
                </a:solidFill>
                <a:latin typeface="Trebuchet MS"/>
                <a:ea typeface="굴림"/>
              </a:rPr>
              <a:t>// </a:t>
            </a:r>
            <a:r>
              <a:rPr lang="ko-KR" altLang="en-US" sz="1400" dirty="0">
                <a:solidFill>
                  <a:srgbClr val="3F7F5F"/>
                </a:solidFill>
                <a:latin typeface="Trebuchet MS"/>
                <a:ea typeface="굴림"/>
              </a:rPr>
              <a:t>미디어를 읽을 수 있다</a:t>
            </a:r>
          </a:p>
          <a:p>
            <a:pPr marL="0" indent="0">
              <a:buNone/>
            </a:pPr>
            <a:r>
              <a:rPr lang="en-US" altLang="ko-KR" sz="1400" dirty="0">
                <a:latin typeface="Trebuchet MS"/>
                <a:ea typeface="굴림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굴림"/>
              </a:rPr>
              <a:t>else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굴림"/>
              </a:rPr>
              <a:t>   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3F7F5F"/>
                </a:solidFill>
                <a:latin typeface="Trebuchet MS"/>
                <a:ea typeface="굴림"/>
              </a:rPr>
              <a:t>	</a:t>
            </a:r>
            <a:r>
              <a:rPr lang="en-US" altLang="ko-KR" sz="1400" dirty="0">
                <a:solidFill>
                  <a:srgbClr val="3F7F5F"/>
                </a:solidFill>
                <a:latin typeface="Trebuchet MS"/>
                <a:ea typeface="굴림"/>
              </a:rPr>
              <a:t>// </a:t>
            </a:r>
            <a:r>
              <a:rPr lang="ko-KR" altLang="en-US" sz="1400" dirty="0">
                <a:solidFill>
                  <a:srgbClr val="3F7F5F"/>
                </a:solidFill>
                <a:latin typeface="Trebuchet MS"/>
                <a:ea typeface="굴림"/>
              </a:rPr>
              <a:t>쓰거나 읽을 수 없다 </a:t>
            </a:r>
          </a:p>
        </p:txBody>
      </p:sp>
    </p:spTree>
    <p:extLst>
      <p:ext uri="{BB962C8B-B14F-4D97-AF65-F5344CB8AC3E}">
        <p14:creationId xmlns:p14="http://schemas.microsoft.com/office/powerpoint/2010/main" val="294885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스토리지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4859436" cy="389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07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매니페스트</a:t>
            </a:r>
            <a:r>
              <a:rPr lang="ko-KR" altLang="en-US" dirty="0" smtClean="0"/>
              <a:t> 파일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0" y="2132856"/>
            <a:ext cx="7961337" cy="14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9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외부 파일 생성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28800"/>
            <a:ext cx="8153400" cy="30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46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외부 공간에 파일 만들기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88092" y="1772816"/>
            <a:ext cx="7828324" cy="3168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  <a:ea typeface="맑은 고딕"/>
              </a:rPr>
              <a:t>public</a:t>
            </a: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  <a:ea typeface="맑은 고딕"/>
              </a:rPr>
              <a:t>void</a:t>
            </a: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onCreate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(Bundle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savedInstanceState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) {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		</a:t>
            </a:r>
            <a:r>
              <a:rPr lang="en-US" altLang="ko-KR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맑은 고딕"/>
              </a:rPr>
              <a:t>super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.onCreate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savedInstanceState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		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setContentView</a:t>
            </a:r>
            <a:r>
              <a:rPr lang="en-US" altLang="ko-KR" sz="1400" dirty="0" smtClean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(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R.layout.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  <a:ea typeface="맑은 고딕"/>
              </a:rPr>
              <a:t>activity_m</a:t>
            </a:r>
            <a:r>
              <a:rPr lang="en-US" altLang="ko-KR" sz="1400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맑은 고딕"/>
              </a:rPr>
              <a:t>ain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String state =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Environment.</a:t>
            </a:r>
            <a:r>
              <a:rPr lang="en-US" altLang="ko-KR" sz="1400" i="1" dirty="0" err="1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getExternalStorageState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();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		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  <a:ea typeface="맑은 고딕"/>
              </a:rPr>
              <a:t>if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state.equals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Environment.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  <a:ea typeface="맑은 고딕"/>
              </a:rPr>
              <a:t>MEDIA_MOUNTED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)==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  <a:ea typeface="맑은 고딕"/>
              </a:rPr>
              <a:t>false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){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	    	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Toast.</a:t>
            </a:r>
            <a:r>
              <a:rPr lang="en-US" altLang="ko-KR" sz="1400" i="1" dirty="0" err="1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makeText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(</a:t>
            </a:r>
            <a:r>
              <a:rPr lang="en-US" altLang="ko-KR" sz="1400" b="1" dirty="0">
                <a:solidFill>
                  <a:srgbClr val="7F0055"/>
                </a:solidFill>
                <a:latin typeface="Consolas" panose="020B0609020204030204" pitchFamily="49" charset="0"/>
                <a:ea typeface="맑은 고딕"/>
              </a:rPr>
              <a:t>this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,</a:t>
            </a:r>
            <a:r>
              <a:rPr lang="en-US" altLang="ko-KR" sz="1400" dirty="0">
                <a:solidFill>
                  <a:srgbClr val="2A00FF"/>
                </a:solidFill>
                <a:latin typeface="Consolas" panose="020B0609020204030204" pitchFamily="49" charset="0"/>
                <a:ea typeface="맑은 고딕"/>
              </a:rPr>
              <a:t>"</a:t>
            </a:r>
            <a:r>
              <a:rPr lang="ko-KR" altLang="en-US" sz="1400" dirty="0">
                <a:solidFill>
                  <a:srgbClr val="2A00FF"/>
                </a:solidFill>
                <a:latin typeface="Consolas" panose="020B0609020204030204" pitchFamily="49" charset="0"/>
                <a:ea typeface="맑은 고딕"/>
              </a:rPr>
              <a:t>외부 스토리지 실패</a:t>
            </a:r>
            <a:r>
              <a:rPr lang="en-US" altLang="ko-KR" sz="1400" dirty="0">
                <a:solidFill>
                  <a:srgbClr val="2A00FF"/>
                </a:solidFill>
                <a:latin typeface="Consolas" panose="020B0609020204030204" pitchFamily="49" charset="0"/>
                <a:ea typeface="맑은 고딕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,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Toast.</a:t>
            </a:r>
            <a:r>
              <a:rPr lang="en-US" altLang="ko-KR" sz="1400" i="1" dirty="0" err="1">
                <a:solidFill>
                  <a:srgbClr val="0000C0"/>
                </a:solidFill>
                <a:latin typeface="Consolas" panose="020B0609020204030204" pitchFamily="49" charset="0"/>
                <a:ea typeface="맑은 고딕"/>
              </a:rPr>
              <a:t>LENGTH_SHORT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).show();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		</a:t>
            </a:r>
            <a:r>
              <a:rPr lang="en-US" altLang="ko-KR" sz="1400" dirty="0" smtClean="0">
                <a:solidFill>
                  <a:srgbClr val="000000"/>
                </a:solidFill>
                <a:latin typeface="Consolas" panose="020B0609020204030204" pitchFamily="49" charset="0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16729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외부 공간에 파일 만들기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88092" y="908720"/>
            <a:ext cx="7828324" cy="5949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>
                <a:solidFill>
                  <a:srgbClr val="0000C0"/>
                </a:solidFill>
                <a:latin typeface="Consolas"/>
                <a:ea typeface="맑은 고딕"/>
              </a:rPr>
              <a:t>edit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= 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EditText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findViewById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(R.id.</a:t>
            </a:r>
            <a:r>
              <a:rPr lang="en-US" altLang="ko-KR" sz="1400" i="1" dirty="0">
                <a:solidFill>
                  <a:srgbClr val="0000C0"/>
                </a:solidFill>
                <a:highlight>
                  <a:srgbClr val="C0C0C0"/>
                </a:highlight>
                <a:latin typeface="Consolas"/>
                <a:ea typeface="맑은 고딕"/>
              </a:rPr>
              <a:t>EditText01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C0C0C0"/>
                </a:highlight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highlight>
                <a:srgbClr val="C0C0C0"/>
              </a:highlight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Button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readButton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= (Button)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findViewById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R.id.</a:t>
            </a:r>
            <a:r>
              <a:rPr lang="en-US" altLang="ko-KR" sz="1400" i="1" dirty="0" err="1">
                <a:solidFill>
                  <a:srgbClr val="0000C0"/>
                </a:solidFill>
                <a:latin typeface="Consolas"/>
                <a:ea typeface="맑은 고딕"/>
              </a:rPr>
              <a:t>read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readButton.setOnClickListener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View.OnClickListener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public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void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onClick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(View v)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File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file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File(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getExternalFilesDir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null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), </a:t>
            </a:r>
            <a:r>
              <a:rPr lang="en-US" altLang="ko-KR" sz="1400" dirty="0">
                <a:solidFill>
                  <a:srgbClr val="0000C0"/>
                </a:solidFill>
                <a:latin typeface="Consolas"/>
                <a:ea typeface="맑은 고딕"/>
              </a:rPr>
              <a:t>FILENAME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try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InputStream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 is;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is =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FileInputStream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(file);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	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byte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[] buffer =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byte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[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is.available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()];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is.read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(buffer);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	</a:t>
            </a:r>
            <a:r>
              <a:rPr lang="en-US" altLang="ko-KR" sz="1400" dirty="0" err="1">
                <a:solidFill>
                  <a:srgbClr val="0000C0"/>
                </a:solidFill>
                <a:latin typeface="Consolas"/>
                <a:ea typeface="맑은 고딕"/>
              </a:rPr>
              <a:t>edit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.setText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new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String(buffer));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is.close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onsolas"/>
                <a:ea typeface="맑은 고딕"/>
              </a:rPr>
              <a:t>catch</a:t>
            </a: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(Exception e) {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	</a:t>
            </a:r>
            <a:r>
              <a:rPr lang="en-US" altLang="ko-KR" sz="1400" dirty="0">
                <a:solidFill>
                  <a:srgbClr val="3F7F5F"/>
                </a:solidFill>
                <a:latin typeface="Consolas"/>
                <a:ea typeface="맑은 고딕"/>
              </a:rPr>
              <a:t>// </a:t>
            </a:r>
            <a:r>
              <a:rPr lang="en-US" altLang="ko-KR" sz="1400" b="1" dirty="0">
                <a:solidFill>
                  <a:srgbClr val="7F9FBF"/>
                </a:solidFill>
                <a:latin typeface="Consolas"/>
                <a:ea typeface="맑은 고딕"/>
              </a:rPr>
              <a:t>TODO</a:t>
            </a:r>
            <a:r>
              <a:rPr lang="ko-KR" altLang="en-US" sz="1400" dirty="0">
                <a:solidFill>
                  <a:srgbClr val="3F7F5F"/>
                </a:solidFill>
                <a:latin typeface="Consolas"/>
                <a:ea typeface="맑은 고딕"/>
              </a:rPr>
              <a:t> </a:t>
            </a:r>
            <a:r>
              <a:rPr lang="en-US" altLang="ko-KR" sz="1400" dirty="0">
                <a:solidFill>
                  <a:srgbClr val="3F7F5F"/>
                </a:solidFill>
                <a:latin typeface="Consolas"/>
                <a:ea typeface="맑은 고딕"/>
              </a:rPr>
              <a:t>Auto-generated catch block</a:t>
            </a:r>
            <a:endParaRPr lang="ko-KR" altLang="en-US" sz="1400" dirty="0">
              <a:solidFill>
                <a:srgbClr val="3F7F5F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	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  <a:ea typeface="맑은 고딕"/>
              </a:rPr>
              <a:t>e.printStackTrace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();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/>
              <a:ea typeface="맑은 고딕"/>
            </a:endParaRPr>
          </a:p>
          <a:p>
            <a:pPr marL="0" indent="0" algn="just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  <a:ea typeface="맑은 고딕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  <a:ea typeface="맑은 고딕"/>
              </a:rPr>
              <a:t>});</a:t>
            </a:r>
            <a:endParaRPr lang="ko-KR" altLang="en-US" sz="1400" kern="100" dirty="0">
              <a:solidFill>
                <a:srgbClr val="000000"/>
              </a:solidFill>
              <a:latin typeface="Times New Roman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9489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0808"/>
            <a:ext cx="4713362" cy="41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안드로이드에서의</a:t>
            </a:r>
            <a:r>
              <a:rPr lang="ko-KR" altLang="en-US" dirty="0" smtClean="0"/>
              <a:t> 데이터베이스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SQLite</a:t>
            </a:r>
            <a:endParaRPr lang="en-US" altLang="ko-KR" dirty="0"/>
          </a:p>
          <a:p>
            <a:r>
              <a:rPr lang="en-US" altLang="ko-KR" dirty="0"/>
              <a:t>www.sqlite.org</a:t>
            </a:r>
          </a:p>
          <a:p>
            <a:r>
              <a:rPr lang="en-US" altLang="ko-KR" dirty="0" err="1"/>
              <a:t>SQLite는</a:t>
            </a:r>
            <a:r>
              <a:rPr lang="en-US" altLang="ko-KR" dirty="0"/>
              <a:t> </a:t>
            </a:r>
            <a:r>
              <a:rPr lang="en-US" altLang="ko-KR" dirty="0" err="1"/>
              <a:t>안드로이드</a:t>
            </a:r>
            <a:r>
              <a:rPr lang="en-US" altLang="ko-KR" dirty="0"/>
              <a:t> 와 </a:t>
            </a:r>
            <a:r>
              <a:rPr lang="en-US" altLang="ko-KR" dirty="0" err="1"/>
              <a:t>아이폰을</a:t>
            </a:r>
            <a:r>
              <a:rPr lang="en-US" altLang="ko-KR" dirty="0"/>
              <a:t> </a:t>
            </a:r>
            <a:r>
              <a:rPr lang="en-US" altLang="ko-KR" dirty="0" err="1"/>
              <a:t>비롯한</a:t>
            </a:r>
            <a:r>
              <a:rPr lang="en-US" altLang="ko-KR" dirty="0"/>
              <a:t> </a:t>
            </a:r>
            <a:r>
              <a:rPr lang="en-US" altLang="ko-KR" dirty="0" err="1"/>
              <a:t>많은</a:t>
            </a:r>
            <a:r>
              <a:rPr lang="en-US" altLang="ko-KR" dirty="0"/>
              <a:t> </a:t>
            </a:r>
            <a:r>
              <a:rPr lang="en-US" altLang="ko-KR" dirty="0" err="1"/>
              <a:t>모바일</a:t>
            </a:r>
            <a:r>
              <a:rPr lang="en-US" altLang="ko-KR" dirty="0"/>
              <a:t> </a:t>
            </a:r>
            <a:r>
              <a:rPr lang="en-US" altLang="ko-KR" dirty="0" err="1"/>
              <a:t>장치에서</a:t>
            </a:r>
            <a:r>
              <a:rPr lang="en-US" altLang="ko-KR" dirty="0"/>
              <a:t> </a:t>
            </a:r>
            <a:r>
              <a:rPr lang="en-US" altLang="ko-KR" dirty="0" err="1"/>
              <a:t>사용되는</a:t>
            </a:r>
            <a:r>
              <a:rPr lang="en-US" altLang="ko-KR" dirty="0"/>
              <a:t> </a:t>
            </a:r>
            <a:r>
              <a:rPr lang="en-US" altLang="ko-KR" dirty="0" err="1"/>
              <a:t>데이터베이스</a:t>
            </a:r>
            <a:endParaRPr lang="en-US" altLang="ko-KR" dirty="0"/>
          </a:p>
          <a:p>
            <a:r>
              <a:rPr lang="en-US" altLang="ko-KR" dirty="0"/>
              <a:t>SQL</a:t>
            </a:r>
            <a:r>
              <a:rPr lang="ko-KR" altLang="en-US" dirty="0"/>
              <a:t>을 거의 완전하게 지원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519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데이터베이스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217800664" descr="EMB0000165859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72816"/>
            <a:ext cx="864937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68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4" y="1628800"/>
            <a:ext cx="8396950" cy="472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4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01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3"/>
          <a:stretch/>
        </p:blipFill>
        <p:spPr bwMode="auto">
          <a:xfrm>
            <a:off x="467544" y="4388484"/>
            <a:ext cx="80010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362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SQLite </a:t>
            </a:r>
            <a:r>
              <a:rPr lang="ko-KR" altLang="en-US" dirty="0" smtClean="0"/>
              <a:t>브라우저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SQLite</a:t>
            </a:r>
            <a:r>
              <a:rPr lang="ko-KR" altLang="en-US" dirty="0"/>
              <a:t>를 사용하여서 테이블을 정의하고 데이터를 입력할 때 브라우저를 </a:t>
            </a:r>
            <a:r>
              <a:rPr lang="ko-KR" altLang="en-US" dirty="0" smtClean="0"/>
              <a:t>사용하면 편리하다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442209"/>
            <a:ext cx="4585031" cy="40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7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데이터를 저장하는 방법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1850" y="1700808"/>
            <a:ext cx="8153400" cy="29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68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1" dirty="0"/>
              <a:t>결과 집합</a:t>
            </a:r>
            <a:r>
              <a:rPr lang="en-US" altLang="ko-KR" b="1" i="1" dirty="0"/>
              <a:t>(Result Sets)</a:t>
            </a:r>
            <a:r>
              <a:rPr lang="ko-KR" altLang="en-US" b="1" i="1" dirty="0"/>
              <a:t>과 커서</a:t>
            </a:r>
            <a:r>
              <a:rPr lang="en-US" altLang="ko-KR" b="1" i="1" dirty="0"/>
              <a:t>(Cursors</a:t>
            </a:r>
            <a:r>
              <a:rPr lang="en-US" altLang="ko-KR" b="1" i="1" dirty="0" smtClean="0"/>
              <a:t>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04864"/>
            <a:ext cx="54483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3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안드로이드에서 데이터베이스 사용하는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SQLiteOpenHelper</a:t>
            </a:r>
            <a:r>
              <a:rPr lang="ko-KR" altLang="en-US" dirty="0"/>
              <a:t>를 사용하는 방법이다</a:t>
            </a:r>
            <a:r>
              <a:rPr lang="en-US" altLang="ko-KR" dirty="0"/>
              <a:t>.</a:t>
            </a:r>
          </a:p>
          <a:p>
            <a:r>
              <a:rPr lang="en-US" altLang="ko-KR" dirty="0" err="1" smtClean="0"/>
              <a:t>openOrCreateDatabase</a:t>
            </a:r>
            <a:r>
              <a:rPr lang="en-US" altLang="ko-KR" dirty="0"/>
              <a:t>( ) </a:t>
            </a:r>
            <a:r>
              <a:rPr lang="ko-KR" altLang="en-US" dirty="0" err="1"/>
              <a:t>메소드로</a:t>
            </a:r>
            <a:r>
              <a:rPr lang="ko-KR" altLang="en-US" dirty="0"/>
              <a:t> 데이터베이스 객체를 직접 생성하는 방법</a:t>
            </a:r>
          </a:p>
        </p:txBody>
      </p:sp>
    </p:spTree>
    <p:extLst>
      <p:ext uri="{BB962C8B-B14F-4D97-AF65-F5344CB8AC3E}">
        <p14:creationId xmlns:p14="http://schemas.microsoft.com/office/powerpoint/2010/main" val="2268748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SqLiteOpenHelper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60462" y="1947862"/>
            <a:ext cx="70580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83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i="1" dirty="0" err="1"/>
              <a:t>SQLiteOpenHelper</a:t>
            </a:r>
            <a:r>
              <a:rPr lang="en-US" altLang="ko-KR" b="1" i="1" dirty="0"/>
              <a:t> </a:t>
            </a:r>
            <a:r>
              <a:rPr lang="ko-KR" altLang="en-US" b="1" i="1" dirty="0"/>
              <a:t>클래스 이용하여 데이터베이스 </a:t>
            </a:r>
            <a:r>
              <a:rPr lang="ko-KR" altLang="en-US" b="1" i="1" dirty="0" smtClean="0"/>
              <a:t>생성하기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88092" y="1628800"/>
            <a:ext cx="7828324" cy="4248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class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dbHelper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extends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SQLiteOpenHelper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Trebuchet MS"/>
                <a:ea typeface="맑은 고딕"/>
              </a:rPr>
              <a:t>{</a:t>
            </a:r>
            <a:endParaRPr lang="en-US" altLang="ko-KR" sz="1400" dirty="0">
              <a:solidFill>
                <a:srgbClr val="000000"/>
              </a:solidFill>
              <a:latin typeface="Trebuchet MS"/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private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static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final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String </a:t>
            </a:r>
            <a:r>
              <a:rPr lang="en-US" altLang="ko-KR" sz="1400" i="1" dirty="0">
                <a:solidFill>
                  <a:srgbClr val="0000C0"/>
                </a:solidFill>
                <a:latin typeface="Trebuchet MS"/>
                <a:ea typeface="맑은 고딕"/>
              </a:rPr>
              <a:t>DATABASE_NAME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= </a:t>
            </a:r>
            <a:r>
              <a:rPr lang="en-US" altLang="ko-KR" sz="1400" dirty="0">
                <a:solidFill>
                  <a:srgbClr val="2A00FF"/>
                </a:solidFill>
                <a:latin typeface="Trebuchet MS"/>
                <a:ea typeface="맑은 고딕"/>
              </a:rPr>
              <a:t>"</a:t>
            </a:r>
            <a:r>
              <a:rPr lang="en-US" altLang="ko-KR" sz="1400" dirty="0" err="1">
                <a:solidFill>
                  <a:srgbClr val="2A00FF"/>
                </a:solidFill>
                <a:latin typeface="Trebuchet MS"/>
                <a:ea typeface="맑은 고딕"/>
              </a:rPr>
              <a:t>mycontacts.db</a:t>
            </a:r>
            <a:r>
              <a:rPr lang="en-US" altLang="ko-KR" sz="1400" dirty="0">
                <a:solidFill>
                  <a:srgbClr val="2A00FF"/>
                </a:solidFill>
                <a:latin typeface="Trebuchet MS"/>
                <a:ea typeface="맑은 고딕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private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static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final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b="1" dirty="0" err="1">
                <a:solidFill>
                  <a:srgbClr val="7F0055"/>
                </a:solidFill>
                <a:latin typeface="Trebuchet MS"/>
                <a:ea typeface="맑은 고딕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i="1" dirty="0">
                <a:solidFill>
                  <a:srgbClr val="0000C0"/>
                </a:solidFill>
                <a:latin typeface="Trebuchet MS"/>
                <a:ea typeface="맑은 고딕"/>
              </a:rPr>
              <a:t>DATABASE_VERSION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= 2;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public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dbHelper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(Context context) </a:t>
            </a:r>
            <a:r>
              <a:rPr lang="en-US" altLang="ko-KR" sz="1400" dirty="0" smtClean="0">
                <a:solidFill>
                  <a:srgbClr val="000000"/>
                </a:solidFill>
                <a:latin typeface="Trebuchet MS"/>
                <a:ea typeface="맑은 고딕"/>
              </a:rPr>
              <a:t>{</a:t>
            </a:r>
            <a:endParaRPr lang="en-US" altLang="ko-KR" sz="1400" dirty="0">
              <a:solidFill>
                <a:srgbClr val="000000"/>
              </a:solidFill>
              <a:latin typeface="Trebuchet MS"/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		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super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(context, </a:t>
            </a:r>
            <a:r>
              <a:rPr lang="en-US" altLang="ko-KR" sz="1400" i="1" dirty="0">
                <a:solidFill>
                  <a:srgbClr val="0000C0"/>
                </a:solidFill>
                <a:latin typeface="Trebuchet MS"/>
                <a:ea typeface="맑은 고딕"/>
              </a:rPr>
              <a:t>DATABASE_NAME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,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null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, </a:t>
            </a:r>
            <a:r>
              <a:rPr lang="en-US" altLang="ko-KR" sz="1400" i="1" dirty="0">
                <a:solidFill>
                  <a:srgbClr val="0000C0"/>
                </a:solidFill>
                <a:latin typeface="Trebuchet MS"/>
                <a:ea typeface="맑은 고딕"/>
              </a:rPr>
              <a:t>DATABASE_VERSION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Trebuchet MS"/>
                <a:ea typeface="맑은 고딕"/>
              </a:rPr>
              <a:t>	}</a:t>
            </a:r>
            <a:endParaRPr lang="ko-KR" altLang="en-US" sz="1400" dirty="0">
              <a:solidFill>
                <a:srgbClr val="000000"/>
              </a:solidFill>
              <a:latin typeface="Trebuchet MS"/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ko-KR" sz="1400" dirty="0" smtClean="0">
              <a:solidFill>
                <a:srgbClr val="000000"/>
              </a:solidFill>
              <a:latin typeface="Trebuchet MS"/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public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void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onCreate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SQLiteDatabase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db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) </a:t>
            </a:r>
            <a:r>
              <a:rPr lang="en-US" altLang="ko-KR" sz="1400" dirty="0" smtClean="0">
                <a:solidFill>
                  <a:srgbClr val="000000"/>
                </a:solidFill>
                <a:latin typeface="Trebuchet MS"/>
                <a:ea typeface="맑은 고딕"/>
              </a:rPr>
              <a:t>{</a:t>
            </a:r>
            <a:endParaRPr lang="en-US" altLang="ko-KR" sz="1400" dirty="0">
              <a:solidFill>
                <a:srgbClr val="000000"/>
              </a:solidFill>
              <a:latin typeface="Trebuchet MS"/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db.execSQL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(</a:t>
            </a:r>
            <a:r>
              <a:rPr lang="en-US" altLang="ko-KR" sz="1400" dirty="0">
                <a:solidFill>
                  <a:srgbClr val="2A00FF"/>
                </a:solidFill>
                <a:latin typeface="Trebuchet MS"/>
                <a:ea typeface="맑은 고딕"/>
              </a:rPr>
              <a:t>"CREATE TABLE contact ( _id INTEGER PRIMARY KEY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2A00FF"/>
                </a:solidFill>
                <a:latin typeface="Trebuchet MS"/>
                <a:ea typeface="맑은 고딕"/>
              </a:rPr>
              <a:t>			AUTOINCREMENT, " 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+ </a:t>
            </a:r>
            <a:r>
              <a:rPr lang="en-US" altLang="ko-KR" sz="1400" dirty="0">
                <a:solidFill>
                  <a:srgbClr val="2A00FF"/>
                </a:solidFill>
                <a:latin typeface="Trebuchet MS"/>
                <a:ea typeface="맑은 고딕"/>
              </a:rPr>
              <a:t>"name TEXT, </a:t>
            </a:r>
            <a:r>
              <a:rPr lang="en-US" altLang="ko-KR" sz="1400" dirty="0" err="1">
                <a:solidFill>
                  <a:srgbClr val="2A00FF"/>
                </a:solidFill>
                <a:latin typeface="Trebuchet MS"/>
                <a:ea typeface="맑은 고딕"/>
              </a:rPr>
              <a:t>tel</a:t>
            </a:r>
            <a:r>
              <a:rPr lang="en-US" altLang="ko-KR" sz="1400" dirty="0">
                <a:solidFill>
                  <a:srgbClr val="2A00FF"/>
                </a:solidFill>
                <a:latin typeface="Trebuchet MS"/>
                <a:ea typeface="맑은 고딕"/>
              </a:rPr>
              <a:t> TEXT);"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ea typeface="맑은 고딕"/>
              </a:rPr>
              <a:t>	}</a:t>
            </a:r>
            <a:endParaRPr lang="ko-KR" altLang="en-US" sz="1400" dirty="0">
              <a:solidFill>
                <a:srgbClr val="000000"/>
              </a:solidFill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ko-KR" sz="1400" dirty="0" smtClean="0">
              <a:solidFill>
                <a:srgbClr val="000000"/>
              </a:solidFill>
              <a:latin typeface="Trebuchet MS"/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public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void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onUpgrade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SQLiteDatabase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db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, </a:t>
            </a:r>
            <a:r>
              <a:rPr lang="en-US" altLang="ko-KR" sz="1400" b="1" dirty="0" err="1">
                <a:solidFill>
                  <a:srgbClr val="7F0055"/>
                </a:solidFill>
                <a:latin typeface="Trebuchet MS"/>
                <a:ea typeface="맑은 고딕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oldVersion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, </a:t>
            </a:r>
            <a:r>
              <a:rPr lang="en-US" altLang="ko-KR" sz="1400" b="1" dirty="0" err="1">
                <a:solidFill>
                  <a:srgbClr val="7F0055"/>
                </a:solidFill>
                <a:latin typeface="Trebuchet MS"/>
                <a:ea typeface="맑은 고딕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newVersion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) </a:t>
            </a:r>
            <a:r>
              <a:rPr lang="en-US" altLang="ko-KR" sz="1400" dirty="0" smtClean="0">
                <a:solidFill>
                  <a:srgbClr val="000000"/>
                </a:solidFill>
                <a:latin typeface="Trebuchet MS"/>
                <a:ea typeface="맑은 고딕"/>
              </a:rPr>
              <a:t>{</a:t>
            </a:r>
            <a:endParaRPr lang="en-US" altLang="ko-KR" sz="1400" dirty="0">
              <a:solidFill>
                <a:srgbClr val="000000"/>
              </a:solidFill>
              <a:latin typeface="Trebuchet MS"/>
              <a:ea typeface="맑은 고딕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db.execSQL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(</a:t>
            </a:r>
            <a:r>
              <a:rPr lang="en-US" altLang="ko-KR" sz="1400" dirty="0">
                <a:solidFill>
                  <a:srgbClr val="2A00FF"/>
                </a:solidFill>
                <a:latin typeface="Trebuchet MS"/>
                <a:ea typeface="맑은 고딕"/>
              </a:rPr>
              <a:t>"DROP TABLE IF EXISTS contact"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onCreate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db</a:t>
            </a:r>
            <a:r>
              <a:rPr lang="en-US" altLang="ko-KR" sz="1400" dirty="0" smtClean="0">
                <a:solidFill>
                  <a:srgbClr val="000000"/>
                </a:solidFill>
                <a:latin typeface="Trebuchet MS"/>
                <a:ea typeface="맑은 고딕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	</a:t>
            </a:r>
            <a:r>
              <a:rPr lang="en-US" altLang="ko-KR" sz="1400" dirty="0" smtClean="0">
                <a:solidFill>
                  <a:srgbClr val="000000"/>
                </a:solidFill>
                <a:latin typeface="Trebuchet MS"/>
                <a:ea typeface="맑은 고딕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Trebuchet MS"/>
                <a:ea typeface="맑은 고딕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8673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i="1" dirty="0" err="1"/>
              <a:t>SQLiteOpenHelper</a:t>
            </a:r>
            <a:r>
              <a:rPr lang="en-US" altLang="ko-KR" b="1" i="1" dirty="0"/>
              <a:t> </a:t>
            </a:r>
            <a:r>
              <a:rPr lang="ko-KR" altLang="en-US" b="1" i="1" dirty="0"/>
              <a:t>클래스 이용하여 데이터베이스 생성하기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88092" y="1628800"/>
            <a:ext cx="7828324" cy="3744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public</a:t>
            </a:r>
            <a:r>
              <a:rPr lang="ko-KR" altLang="en-US" sz="1400" dirty="0">
                <a:solidFill>
                  <a:srgbClr val="000000"/>
                </a:solidFill>
                <a:latin typeface="한양신명조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class</a:t>
            </a:r>
            <a:r>
              <a:rPr lang="ko-KR" altLang="en-US" sz="1400" dirty="0">
                <a:solidFill>
                  <a:srgbClr val="000000"/>
                </a:solidFill>
                <a:latin typeface="한양신명조"/>
                <a:ea typeface="맑은 고딕"/>
              </a:rPr>
              <a:t> </a:t>
            </a:r>
            <a:r>
              <a:rPr lang="en-US" altLang="ko-KR" sz="1400" dirty="0" err="1" smtClean="0">
                <a:solidFill>
                  <a:srgbClr val="000000"/>
                </a:solidFill>
                <a:latin typeface="Trebuchet MS"/>
                <a:ea typeface="맑은 고딕"/>
              </a:rPr>
              <a:t>MainActivity</a:t>
            </a:r>
            <a:r>
              <a:rPr lang="en-US" altLang="ko-KR" sz="1400" dirty="0" smtClean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extends</a:t>
            </a:r>
            <a:r>
              <a:rPr lang="ko-KR" altLang="en-US" sz="1400" dirty="0">
                <a:solidFill>
                  <a:srgbClr val="000000"/>
                </a:solidFill>
                <a:latin typeface="한양신명조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AppCompatA</a:t>
            </a:r>
            <a:r>
              <a:rPr lang="en-US" altLang="ko-KR" sz="1400" dirty="0" err="1" smtClean="0">
                <a:solidFill>
                  <a:srgbClr val="000000"/>
                </a:solidFill>
                <a:latin typeface="Trebuchet MS"/>
                <a:ea typeface="맑은 고딕"/>
              </a:rPr>
              <a:t>ctivity</a:t>
            </a:r>
            <a:r>
              <a:rPr lang="en-US" altLang="ko-KR" sz="1400" dirty="0" smtClean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{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dbHelper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dirty="0">
                <a:solidFill>
                  <a:srgbClr val="0000C0"/>
                </a:solidFill>
                <a:latin typeface="Trebuchet MS"/>
                <a:ea typeface="맑은 고딕"/>
              </a:rPr>
              <a:t>helper;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SQLiteDatabase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C0"/>
                </a:solidFill>
                <a:latin typeface="Trebuchet MS"/>
                <a:ea typeface="맑은 고딕"/>
              </a:rPr>
              <a:t>db</a:t>
            </a:r>
            <a:r>
              <a:rPr lang="en-US" altLang="ko-KR" sz="1400" dirty="0">
                <a:solidFill>
                  <a:srgbClr val="0000C0"/>
                </a:solidFill>
                <a:latin typeface="Trebuchet MS"/>
                <a:ea typeface="맑은 고딕"/>
              </a:rPr>
              <a:t>;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public</a:t>
            </a:r>
            <a:r>
              <a:rPr lang="ko-KR" altLang="en-US" sz="1400" dirty="0">
                <a:solidFill>
                  <a:srgbClr val="000000"/>
                </a:solidFill>
                <a:latin typeface="한양신명조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void</a:t>
            </a:r>
            <a:r>
              <a:rPr lang="ko-KR" altLang="en-US" sz="1400" dirty="0">
                <a:solidFill>
                  <a:srgbClr val="000000"/>
                </a:solidFill>
                <a:latin typeface="한양신명조"/>
                <a:ea typeface="맑은 고딕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onCreate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(Bundle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savedInstanceState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) {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...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	</a:t>
            </a:r>
            <a:r>
              <a:rPr lang="en-US" altLang="ko-KR" sz="1400" u="sng" dirty="0">
                <a:solidFill>
                  <a:srgbClr val="000000"/>
                </a:solidFill>
                <a:latin typeface="Trebuchet MS"/>
                <a:ea typeface="맑은 고딕"/>
              </a:rPr>
              <a:t>helper = </a:t>
            </a:r>
            <a:r>
              <a:rPr lang="en-US" altLang="ko-KR" sz="1400" b="1" u="sng" dirty="0">
                <a:solidFill>
                  <a:srgbClr val="7F0055"/>
                </a:solidFill>
                <a:latin typeface="Trebuchet MS"/>
                <a:ea typeface="맑은 고딕"/>
              </a:rPr>
              <a:t>new</a:t>
            </a:r>
            <a:r>
              <a:rPr lang="ko-KR" altLang="en-US" sz="1400" u="sng" dirty="0">
                <a:solidFill>
                  <a:srgbClr val="000000"/>
                </a:solidFill>
                <a:latin typeface="한양신명조"/>
                <a:ea typeface="맑은 고딕"/>
              </a:rPr>
              <a:t> </a:t>
            </a:r>
            <a:r>
              <a:rPr lang="en-US" altLang="ko-KR" sz="1400" u="sng" dirty="0" err="1">
                <a:solidFill>
                  <a:srgbClr val="000000"/>
                </a:solidFill>
                <a:latin typeface="Trebuchet MS"/>
                <a:ea typeface="맑은 고딕"/>
              </a:rPr>
              <a:t>dbHelper</a:t>
            </a:r>
            <a:r>
              <a:rPr lang="en-US" altLang="ko-KR" sz="1400" u="sng" dirty="0">
                <a:solidFill>
                  <a:srgbClr val="000000"/>
                </a:solidFill>
                <a:latin typeface="Trebuchet MS"/>
                <a:ea typeface="맑은 고딕"/>
              </a:rPr>
              <a:t>(</a:t>
            </a:r>
            <a:r>
              <a:rPr lang="en-US" altLang="ko-KR" sz="1400" b="1" u="sng" dirty="0">
                <a:solidFill>
                  <a:srgbClr val="7F0055"/>
                </a:solidFill>
                <a:latin typeface="Trebuchet MS"/>
                <a:ea typeface="맑은 고딕"/>
              </a:rPr>
              <a:t>this</a:t>
            </a:r>
            <a:r>
              <a:rPr lang="en-US" altLang="ko-KR" sz="1400" u="sng" dirty="0">
                <a:solidFill>
                  <a:srgbClr val="000000"/>
                </a:solidFill>
                <a:latin typeface="Trebuchet M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	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try</a:t>
            </a:r>
            <a:r>
              <a:rPr lang="ko-KR" altLang="en-US" sz="1400" dirty="0">
                <a:solidFill>
                  <a:srgbClr val="000000"/>
                </a:solidFill>
                <a:latin typeface="한양신명조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{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		</a:t>
            </a:r>
            <a:r>
              <a:rPr lang="en-US" altLang="ko-KR" sz="1400" u="sng" dirty="0" err="1">
                <a:solidFill>
                  <a:srgbClr val="000000"/>
                </a:solidFill>
                <a:latin typeface="Trebuchet MS"/>
                <a:ea typeface="맑은 고딕"/>
              </a:rPr>
              <a:t>db</a:t>
            </a:r>
            <a:r>
              <a:rPr lang="en-US" altLang="ko-KR" sz="1400" u="sng" dirty="0">
                <a:solidFill>
                  <a:srgbClr val="000000"/>
                </a:solidFill>
                <a:latin typeface="Trebuchet MS"/>
                <a:ea typeface="맑은 고딕"/>
              </a:rPr>
              <a:t> = </a:t>
            </a:r>
            <a:r>
              <a:rPr lang="en-US" altLang="ko-KR" sz="1400" u="sng" dirty="0" err="1">
                <a:solidFill>
                  <a:srgbClr val="000000"/>
                </a:solidFill>
                <a:latin typeface="Trebuchet MS"/>
                <a:ea typeface="맑은 고딕"/>
              </a:rPr>
              <a:t>helper.getWritableDatabase</a:t>
            </a:r>
            <a:r>
              <a:rPr lang="en-US" altLang="ko-KR" sz="1400" u="sng" dirty="0">
                <a:solidFill>
                  <a:srgbClr val="000000"/>
                </a:solidFill>
                <a:latin typeface="Trebuchet MS"/>
                <a:ea typeface="맑은 고딕"/>
              </a:rPr>
              <a:t>();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}</a:t>
            </a:r>
            <a:r>
              <a:rPr lang="ko-KR" altLang="en-US" sz="1400" dirty="0">
                <a:solidFill>
                  <a:srgbClr val="000000"/>
                </a:solidFill>
                <a:latin typeface="한양신명조"/>
                <a:ea typeface="맑은 고딕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/>
                <a:ea typeface="맑은 고딕"/>
              </a:rPr>
              <a:t>catch</a:t>
            </a:r>
            <a:r>
              <a:rPr lang="ko-KR" altLang="en-US" sz="1400" dirty="0">
                <a:solidFill>
                  <a:srgbClr val="000000"/>
                </a:solidFill>
                <a:latin typeface="한양신명조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SQLiteException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ex) {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		</a:t>
            </a:r>
            <a:r>
              <a:rPr lang="en-US" altLang="ko-KR" sz="1400" u="sng" dirty="0" err="1">
                <a:solidFill>
                  <a:srgbClr val="000000"/>
                </a:solidFill>
                <a:latin typeface="Trebuchet MS"/>
                <a:ea typeface="맑은 고딕"/>
              </a:rPr>
              <a:t>db</a:t>
            </a:r>
            <a:r>
              <a:rPr lang="en-US" altLang="ko-KR" sz="1400" u="sng" dirty="0">
                <a:solidFill>
                  <a:srgbClr val="000000"/>
                </a:solidFill>
                <a:latin typeface="Trebuchet MS"/>
                <a:ea typeface="맑은 고딕"/>
              </a:rPr>
              <a:t> = </a:t>
            </a:r>
            <a:r>
              <a:rPr lang="en-US" altLang="ko-KR" sz="1400" u="sng" dirty="0" err="1">
                <a:solidFill>
                  <a:srgbClr val="000000"/>
                </a:solidFill>
                <a:latin typeface="Trebuchet MS"/>
                <a:ea typeface="맑은 고딕"/>
              </a:rPr>
              <a:t>helper.getReadableDatabase</a:t>
            </a:r>
            <a:r>
              <a:rPr lang="en-US" altLang="ko-KR" sz="1400" u="sng" dirty="0">
                <a:solidFill>
                  <a:srgbClr val="000000"/>
                </a:solidFill>
                <a:latin typeface="Trebuchet MS"/>
                <a:ea typeface="맑은 고딕"/>
              </a:rPr>
              <a:t>();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	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	</a:t>
            </a:r>
            <a:r>
              <a:rPr lang="en-US" altLang="ko-KR" sz="1400" dirty="0">
                <a:solidFill>
                  <a:srgbClr val="3F7F5F"/>
                </a:solidFill>
                <a:latin typeface="Trebuchet MS"/>
                <a:ea typeface="맑은 고딕"/>
              </a:rPr>
              <a:t>// </a:t>
            </a:r>
            <a:r>
              <a:rPr lang="ko-KR" altLang="en-US" sz="1400" dirty="0">
                <a:solidFill>
                  <a:srgbClr val="3F7F5F"/>
                </a:solidFill>
                <a:latin typeface="맑은 고딕"/>
                <a:ea typeface="맑은 고딕"/>
              </a:rPr>
              <a:t>이제 필요할 때마다 </a:t>
            </a:r>
            <a:r>
              <a:rPr lang="en-US" altLang="ko-KR" sz="1400" dirty="0" err="1">
                <a:solidFill>
                  <a:srgbClr val="3F7F5F"/>
                </a:solidFill>
                <a:latin typeface="Trebuchet MS"/>
                <a:ea typeface="맑은 고딕"/>
              </a:rPr>
              <a:t>db</a:t>
            </a:r>
            <a:r>
              <a:rPr lang="ko-KR" altLang="en-US" sz="1400" dirty="0">
                <a:solidFill>
                  <a:srgbClr val="3F7F5F"/>
                </a:solidFill>
                <a:latin typeface="맑은 고딕"/>
                <a:ea typeface="맑은 고딕"/>
              </a:rPr>
              <a:t>를 통하여서 </a:t>
            </a:r>
            <a:r>
              <a:rPr lang="en-US" altLang="ko-KR" sz="1400" dirty="0">
                <a:solidFill>
                  <a:srgbClr val="3F7F5F"/>
                </a:solidFill>
                <a:latin typeface="Trebuchet MS"/>
                <a:ea typeface="맑은 고딕"/>
              </a:rPr>
              <a:t>SQL</a:t>
            </a:r>
            <a:r>
              <a:rPr lang="ko-KR" altLang="en-US" sz="1400" dirty="0">
                <a:solidFill>
                  <a:srgbClr val="3F7F5F"/>
                </a:solidFill>
                <a:latin typeface="맑은 고딕"/>
                <a:ea typeface="맑은 고딕"/>
              </a:rPr>
              <a:t>문장을 실행하면 된다</a:t>
            </a:r>
            <a:r>
              <a:rPr lang="en-US" altLang="ko-KR" sz="1400" dirty="0">
                <a:solidFill>
                  <a:srgbClr val="3F7F5F"/>
                </a:solidFill>
                <a:latin typeface="Trebuchet MS"/>
                <a:ea typeface="맑은 고딕"/>
              </a:rPr>
              <a:t>. 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	</a:t>
            </a:r>
            <a:r>
              <a:rPr lang="en-US" altLang="ko-KR" sz="1400" dirty="0" err="1">
                <a:solidFill>
                  <a:srgbClr val="0000C0"/>
                </a:solidFill>
                <a:latin typeface="Trebuchet MS"/>
                <a:ea typeface="맑은 고딕"/>
              </a:rPr>
              <a:t>db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.execSQL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(</a:t>
            </a:r>
            <a:r>
              <a:rPr lang="en-US" altLang="ko-KR" sz="1400" dirty="0">
                <a:solidFill>
                  <a:srgbClr val="2A00FF"/>
                </a:solidFill>
                <a:latin typeface="Trebuchet MS"/>
                <a:ea typeface="맑은 고딕"/>
              </a:rPr>
              <a:t>"INSERT INTO contact VALUES (null, '"</a:t>
            </a:r>
            <a:r>
              <a:rPr lang="ko-KR" altLang="en-US" sz="1400" dirty="0">
                <a:solidFill>
                  <a:srgbClr val="000000"/>
                </a:solidFill>
                <a:latin typeface="한양신명조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+ name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					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+ </a:t>
            </a:r>
            <a:r>
              <a:rPr lang="en-US" altLang="ko-KR" sz="1400" dirty="0">
                <a:solidFill>
                  <a:srgbClr val="2A00FF"/>
                </a:solidFill>
                <a:latin typeface="Trebuchet MS"/>
                <a:ea typeface="맑은 고딕"/>
              </a:rPr>
              <a:t>"', '"</a:t>
            </a:r>
            <a:r>
              <a:rPr lang="ko-KR" altLang="en-US" sz="1400" dirty="0">
                <a:solidFill>
                  <a:srgbClr val="000000"/>
                </a:solidFill>
                <a:latin typeface="한양신명조"/>
                <a:ea typeface="맑은 고딕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+ </a:t>
            </a:r>
            <a:r>
              <a:rPr lang="en-US" altLang="ko-KR" sz="1400" dirty="0" err="1">
                <a:solidFill>
                  <a:srgbClr val="000000"/>
                </a:solidFill>
                <a:latin typeface="Trebuchet MS"/>
                <a:ea typeface="맑은 고딕"/>
              </a:rPr>
              <a:t>tel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 + </a:t>
            </a:r>
            <a:r>
              <a:rPr lang="en-US" altLang="ko-KR" sz="1400" dirty="0">
                <a:solidFill>
                  <a:srgbClr val="2A00FF"/>
                </a:solidFill>
                <a:latin typeface="Trebuchet MS"/>
                <a:ea typeface="맑은 고딕"/>
              </a:rPr>
              <a:t>"');"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);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굴림"/>
                <a:ea typeface="굴림"/>
              </a:rPr>
              <a:t>	</a:t>
            </a: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Trebuchet MS"/>
                <a:ea typeface="맑은 고딕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 algn="just" defTabSz="360000">
              <a:spcBef>
                <a:spcPts val="0"/>
              </a:spcBef>
              <a:buNone/>
            </a:pPr>
            <a:endParaRPr lang="ko-KR" altLang="en-US" sz="1400" kern="100" dirty="0">
              <a:latin typeface="Times New Roman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557671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연락처를 저장하고 검색하는 간단한 </a:t>
            </a:r>
            <a:r>
              <a:rPr lang="ko-KR" altLang="en-US" dirty="0" err="1"/>
              <a:t>애플리케이션를</a:t>
            </a:r>
            <a:r>
              <a:rPr lang="ko-KR" altLang="en-US" dirty="0"/>
              <a:t> 작성하여 보자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84" y="2420888"/>
            <a:ext cx="7238231" cy="37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89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</a:t>
            </a:r>
            <a:r>
              <a:rPr lang="ko-KR" altLang="en-US" dirty="0" err="1" smtClean="0"/>
              <a:t>인터베이스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다음과 같은 사용자 인터페이스를 작성한다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424112"/>
            <a:ext cx="70294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49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코드 작성</a:t>
            </a:r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88092" y="1628800"/>
            <a:ext cx="7828324" cy="4968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package </a:t>
            </a:r>
            <a:r>
              <a:rPr lang="en-US" altLang="ko-KR" sz="1400" dirty="0" err="1">
                <a:latin typeface="Trebuchet MS"/>
                <a:ea typeface="맑은 고딕"/>
              </a:rPr>
              <a:t>com.example.hello</a:t>
            </a:r>
            <a:r>
              <a:rPr lang="en-US" altLang="ko-KR" sz="1400" dirty="0">
                <a:latin typeface="Trebuchet MS"/>
                <a:ea typeface="맑은 고딕"/>
              </a:rPr>
              <a:t>;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class </a:t>
            </a:r>
            <a:r>
              <a:rPr lang="en-US" altLang="ko-KR" sz="1400" dirty="0" err="1">
                <a:latin typeface="Trebuchet MS"/>
                <a:ea typeface="맑은 고딕"/>
              </a:rPr>
              <a:t>DBHelper</a:t>
            </a:r>
            <a:r>
              <a:rPr lang="en-US" altLang="ko-KR" sz="1400" dirty="0">
                <a:latin typeface="Trebuchet MS"/>
                <a:ea typeface="맑은 고딕"/>
              </a:rPr>
              <a:t> extends </a:t>
            </a:r>
            <a:r>
              <a:rPr lang="en-US" altLang="ko-KR" sz="1400" dirty="0" err="1">
                <a:latin typeface="Trebuchet MS"/>
                <a:ea typeface="맑은 고딕"/>
              </a:rPr>
              <a:t>SQLiteOpenHelper</a:t>
            </a:r>
            <a:r>
              <a:rPr lang="en-US" altLang="ko-KR" sz="1400" dirty="0">
                <a:latin typeface="Trebuchet MS"/>
                <a:ea typeface="맑은 고딕"/>
              </a:rPr>
              <a:t>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private static final String DATABASE_NAME = "</a:t>
            </a:r>
            <a:r>
              <a:rPr lang="en-US" altLang="ko-KR" sz="1400" dirty="0" err="1">
                <a:latin typeface="Trebuchet MS"/>
                <a:ea typeface="맑은 고딕"/>
              </a:rPr>
              <a:t>mycontacts.db</a:t>
            </a:r>
            <a:r>
              <a:rPr lang="en-US" altLang="ko-KR" sz="1400" dirty="0">
                <a:latin typeface="Trebuchet MS"/>
                <a:ea typeface="맑은 고딕"/>
              </a:rPr>
              <a:t>";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private static final </a:t>
            </a:r>
            <a:r>
              <a:rPr lang="en-US" altLang="ko-KR" sz="1400" dirty="0" err="1">
                <a:latin typeface="Trebuchet MS"/>
                <a:ea typeface="맑은 고딕"/>
              </a:rPr>
              <a:t>int</a:t>
            </a:r>
            <a:r>
              <a:rPr lang="en-US" altLang="ko-KR" sz="1400" dirty="0">
                <a:latin typeface="Trebuchet MS"/>
                <a:ea typeface="맑은 고딕"/>
              </a:rPr>
              <a:t> DATABASE_VERSION = 2;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public </a:t>
            </a:r>
            <a:r>
              <a:rPr lang="en-US" altLang="ko-KR" sz="1400" dirty="0" err="1">
                <a:latin typeface="Trebuchet MS"/>
                <a:ea typeface="맑은 고딕"/>
              </a:rPr>
              <a:t>DBHelper</a:t>
            </a:r>
            <a:r>
              <a:rPr lang="en-US" altLang="ko-KR" sz="1400" dirty="0">
                <a:latin typeface="Trebuchet MS"/>
                <a:ea typeface="맑은 고딕"/>
              </a:rPr>
              <a:t>(Context context)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super(context, DATABASE_NAME, null, DATABASE_VERSION);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}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public void </a:t>
            </a:r>
            <a:r>
              <a:rPr lang="en-US" altLang="ko-KR" sz="1400" dirty="0" err="1">
                <a:latin typeface="Trebuchet MS"/>
                <a:ea typeface="맑은 고딕"/>
              </a:rPr>
              <a:t>onCreate</a:t>
            </a:r>
            <a:r>
              <a:rPr lang="en-US" altLang="ko-KR" sz="1400" dirty="0">
                <a:latin typeface="Trebuchet MS"/>
                <a:ea typeface="맑은 고딕"/>
              </a:rPr>
              <a:t>(</a:t>
            </a:r>
            <a:r>
              <a:rPr lang="en-US" altLang="ko-KR" sz="1400" dirty="0" err="1">
                <a:latin typeface="Trebuchet MS"/>
                <a:ea typeface="맑은 고딕"/>
              </a:rPr>
              <a:t>SQLiteDatabase</a:t>
            </a:r>
            <a:r>
              <a:rPr lang="en-US" altLang="ko-KR" sz="1400" dirty="0"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latin typeface="Trebuchet MS"/>
                <a:ea typeface="맑은 고딕"/>
              </a:rPr>
              <a:t>db</a:t>
            </a:r>
            <a:r>
              <a:rPr lang="en-US" altLang="ko-KR" sz="1400" dirty="0">
                <a:latin typeface="Trebuchet MS"/>
                <a:ea typeface="맑은 고딕"/>
              </a:rPr>
              <a:t>)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latin typeface="Trebuchet MS"/>
                <a:ea typeface="맑은 고딕"/>
              </a:rPr>
              <a:t>db.execSQL</a:t>
            </a:r>
            <a:r>
              <a:rPr lang="en-US" altLang="ko-KR" sz="1400" dirty="0">
                <a:latin typeface="Trebuchet MS"/>
                <a:ea typeface="맑은 고딕"/>
              </a:rPr>
              <a:t>("CREATE TABLE contacts ( _id INTEGER PRIMARY KEY"+ 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			" AUTOINCREMENT, name TEXT, </a:t>
            </a:r>
            <a:r>
              <a:rPr lang="en-US" altLang="ko-KR" sz="1400" dirty="0" err="1">
                <a:latin typeface="Trebuchet MS"/>
                <a:ea typeface="맑은 고딕"/>
              </a:rPr>
              <a:t>tel</a:t>
            </a:r>
            <a:r>
              <a:rPr lang="en-US" altLang="ko-KR" sz="1400" dirty="0">
                <a:latin typeface="Trebuchet MS"/>
                <a:ea typeface="맑은 고딕"/>
              </a:rPr>
              <a:t> TEXT);");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}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public void </a:t>
            </a:r>
            <a:r>
              <a:rPr lang="en-US" altLang="ko-KR" sz="1400" dirty="0" err="1" smtClean="0">
                <a:latin typeface="Trebuchet MS"/>
                <a:ea typeface="맑은 고딕"/>
              </a:rPr>
              <a:t>onUpgrade</a:t>
            </a:r>
            <a:r>
              <a:rPr lang="en-US" altLang="ko-KR" sz="1400" dirty="0" smtClean="0">
                <a:latin typeface="Trebuchet MS"/>
                <a:ea typeface="맑은 고딕"/>
              </a:rPr>
              <a:t>(</a:t>
            </a:r>
            <a:r>
              <a:rPr lang="en-US" altLang="ko-KR" sz="1400" dirty="0" err="1" smtClean="0">
                <a:latin typeface="Trebuchet MS"/>
                <a:ea typeface="맑은 고딕"/>
              </a:rPr>
              <a:t>SQLiteDatabase</a:t>
            </a:r>
            <a:r>
              <a:rPr lang="en-US" altLang="ko-KR" sz="1400" dirty="0" smtClean="0"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latin typeface="Trebuchet MS"/>
                <a:ea typeface="맑은 고딕"/>
              </a:rPr>
              <a:t>db</a:t>
            </a:r>
            <a:r>
              <a:rPr lang="en-US" altLang="ko-KR" sz="1400" dirty="0">
                <a:latin typeface="Trebuchet MS"/>
                <a:ea typeface="맑은 고딕"/>
              </a:rPr>
              <a:t>, </a:t>
            </a:r>
            <a:r>
              <a:rPr lang="en-US" altLang="ko-KR" sz="1400" dirty="0" err="1">
                <a:latin typeface="Trebuchet MS"/>
                <a:ea typeface="맑은 고딕"/>
              </a:rPr>
              <a:t>int</a:t>
            </a:r>
            <a:r>
              <a:rPr lang="en-US" altLang="ko-KR" sz="1400" dirty="0"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latin typeface="Trebuchet MS"/>
                <a:ea typeface="맑은 고딕"/>
              </a:rPr>
              <a:t>oldVersion</a:t>
            </a:r>
            <a:r>
              <a:rPr lang="en-US" altLang="ko-KR" sz="1400" dirty="0">
                <a:latin typeface="Trebuchet MS"/>
                <a:ea typeface="맑은 고딕"/>
              </a:rPr>
              <a:t>, </a:t>
            </a:r>
            <a:r>
              <a:rPr lang="en-US" altLang="ko-KR" sz="1400" dirty="0" err="1">
                <a:latin typeface="Trebuchet MS"/>
                <a:ea typeface="맑은 고딕"/>
              </a:rPr>
              <a:t>int</a:t>
            </a:r>
            <a:r>
              <a:rPr lang="en-US" altLang="ko-KR" sz="1400" dirty="0"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latin typeface="Trebuchet MS"/>
                <a:ea typeface="맑은 고딕"/>
              </a:rPr>
              <a:t>newVersion</a:t>
            </a:r>
            <a:r>
              <a:rPr lang="en-US" altLang="ko-KR" sz="1400" dirty="0">
                <a:latin typeface="Trebuchet MS"/>
                <a:ea typeface="맑은 고딕"/>
              </a:rPr>
              <a:t>)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latin typeface="Trebuchet MS"/>
                <a:ea typeface="맑은 고딕"/>
              </a:rPr>
              <a:t>db.execSQL</a:t>
            </a:r>
            <a:r>
              <a:rPr lang="en-US" altLang="ko-KR" sz="1400" dirty="0">
                <a:latin typeface="Trebuchet MS"/>
                <a:ea typeface="맑은 고딕"/>
              </a:rPr>
              <a:t>("DROP TABLE IF EXISTS contacts");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latin typeface="Trebuchet MS"/>
                <a:ea typeface="맑은 고딕"/>
              </a:rPr>
              <a:t>onCreate</a:t>
            </a:r>
            <a:r>
              <a:rPr lang="en-US" altLang="ko-KR" sz="1400" dirty="0">
                <a:latin typeface="Trebuchet MS"/>
                <a:ea typeface="맑은 고딕"/>
              </a:rPr>
              <a:t>(</a:t>
            </a:r>
            <a:r>
              <a:rPr lang="en-US" altLang="ko-KR" sz="1400" dirty="0" err="1">
                <a:latin typeface="Trebuchet MS"/>
                <a:ea typeface="맑은 고딕"/>
              </a:rPr>
              <a:t>db</a:t>
            </a:r>
            <a:r>
              <a:rPr lang="en-US" altLang="ko-KR" sz="1400" dirty="0">
                <a:latin typeface="Trebuchet MS"/>
                <a:ea typeface="맑은 고딕"/>
              </a:rPr>
              <a:t>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}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4638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코드 작성</a:t>
            </a:r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88092" y="1628800"/>
            <a:ext cx="7828324" cy="4968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public class DatabaseTest01Activity extends </a:t>
            </a:r>
            <a:r>
              <a:rPr lang="en-US" altLang="ko-KR" sz="1400" dirty="0" err="1">
                <a:latin typeface="Trebuchet MS"/>
                <a:ea typeface="맑은 고딕"/>
              </a:rPr>
              <a:t>AppCompatActivity</a:t>
            </a:r>
            <a:r>
              <a:rPr lang="en-US" altLang="ko-KR" sz="1400" dirty="0">
                <a:latin typeface="Trebuchet MS"/>
                <a:ea typeface="맑은 고딕"/>
              </a:rPr>
              <a:t>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</a:t>
            </a:r>
            <a:r>
              <a:rPr lang="en-US" altLang="ko-KR" sz="1400" dirty="0" err="1">
                <a:latin typeface="Trebuchet MS"/>
                <a:ea typeface="맑은 고딕"/>
              </a:rPr>
              <a:t>DBHelper</a:t>
            </a:r>
            <a:r>
              <a:rPr lang="en-US" altLang="ko-KR" sz="1400" dirty="0">
                <a:latin typeface="Trebuchet MS"/>
                <a:ea typeface="맑은 고딕"/>
              </a:rPr>
              <a:t> helper;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</a:t>
            </a:r>
            <a:r>
              <a:rPr lang="en-US" altLang="ko-KR" sz="1400" dirty="0" err="1">
                <a:latin typeface="Trebuchet MS"/>
                <a:ea typeface="맑은 고딕"/>
              </a:rPr>
              <a:t>SQLiteDatabase</a:t>
            </a:r>
            <a:r>
              <a:rPr lang="en-US" altLang="ko-KR" sz="1400" dirty="0"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latin typeface="Trebuchet MS"/>
                <a:ea typeface="맑은 고딕"/>
              </a:rPr>
              <a:t>db</a:t>
            </a:r>
            <a:r>
              <a:rPr lang="en-US" altLang="ko-KR" sz="1400" dirty="0">
                <a:latin typeface="Trebuchet MS"/>
                <a:ea typeface="맑은 고딕"/>
              </a:rPr>
              <a:t>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</a:t>
            </a:r>
            <a:r>
              <a:rPr lang="en-US" altLang="ko-KR" sz="1400" dirty="0" err="1">
                <a:latin typeface="Trebuchet MS"/>
                <a:ea typeface="맑은 고딕"/>
              </a:rPr>
              <a:t>EditText</a:t>
            </a:r>
            <a:r>
              <a:rPr lang="en-US" altLang="ko-KR" sz="1400" dirty="0">
                <a:latin typeface="Trebuchet MS"/>
                <a:ea typeface="맑은 고딕"/>
              </a:rPr>
              <a:t> </a:t>
            </a:r>
            <a:r>
              <a:rPr lang="en-US" altLang="ko-KR" sz="1400" dirty="0" err="1">
                <a:latin typeface="Trebuchet MS"/>
                <a:ea typeface="맑은 고딕"/>
              </a:rPr>
              <a:t>edit_name</a:t>
            </a:r>
            <a:r>
              <a:rPr lang="en-US" altLang="ko-KR" sz="1400" dirty="0">
                <a:latin typeface="Trebuchet MS"/>
                <a:ea typeface="맑은 고딕"/>
              </a:rPr>
              <a:t>, </a:t>
            </a:r>
            <a:r>
              <a:rPr lang="en-US" altLang="ko-KR" sz="1400" dirty="0" err="1">
                <a:latin typeface="Trebuchet MS"/>
                <a:ea typeface="맑은 고딕"/>
              </a:rPr>
              <a:t>edit_tel</a:t>
            </a:r>
            <a:r>
              <a:rPr lang="en-US" altLang="ko-KR" sz="1400" dirty="0">
                <a:latin typeface="Trebuchet MS"/>
                <a:ea typeface="맑은 고딕"/>
              </a:rPr>
              <a:t>;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public void </a:t>
            </a:r>
            <a:r>
              <a:rPr lang="en-US" altLang="ko-KR" sz="1400" dirty="0" err="1">
                <a:latin typeface="Trebuchet MS"/>
                <a:ea typeface="맑은 고딕"/>
              </a:rPr>
              <a:t>onCreate</a:t>
            </a:r>
            <a:r>
              <a:rPr lang="en-US" altLang="ko-KR" sz="1400" dirty="0">
                <a:latin typeface="Trebuchet MS"/>
                <a:ea typeface="맑은 고딕"/>
              </a:rPr>
              <a:t>(Bundle </a:t>
            </a:r>
            <a:r>
              <a:rPr lang="en-US" altLang="ko-KR" sz="1400" dirty="0" err="1">
                <a:latin typeface="Trebuchet MS"/>
                <a:ea typeface="맑은 고딕"/>
              </a:rPr>
              <a:t>savedInstanceState</a:t>
            </a:r>
            <a:r>
              <a:rPr lang="en-US" altLang="ko-KR" sz="1400" dirty="0">
                <a:latin typeface="Trebuchet MS"/>
                <a:ea typeface="맑은 고딕"/>
              </a:rPr>
              <a:t>) {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latin typeface="Trebuchet MS"/>
                <a:ea typeface="맑은 고딕"/>
              </a:rPr>
              <a:t>super.onCreate</a:t>
            </a:r>
            <a:r>
              <a:rPr lang="en-US" altLang="ko-KR" sz="1400" dirty="0">
                <a:latin typeface="Trebuchet MS"/>
                <a:ea typeface="맑은 고딕"/>
              </a:rPr>
              <a:t>(</a:t>
            </a:r>
            <a:r>
              <a:rPr lang="en-US" altLang="ko-KR" sz="1400" dirty="0" err="1">
                <a:latin typeface="Trebuchet MS"/>
                <a:ea typeface="맑은 고딕"/>
              </a:rPr>
              <a:t>savedInstanceState</a:t>
            </a:r>
            <a:r>
              <a:rPr lang="en-US" altLang="ko-KR" sz="1400" dirty="0">
                <a:latin typeface="Trebuchet MS"/>
                <a:ea typeface="맑은 고딕"/>
              </a:rPr>
              <a:t>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latin typeface="Trebuchet MS"/>
                <a:ea typeface="맑은 고딕"/>
              </a:rPr>
              <a:t>setContentView</a:t>
            </a:r>
            <a:r>
              <a:rPr lang="en-US" altLang="ko-KR" sz="1400" dirty="0">
                <a:latin typeface="Trebuchet MS"/>
                <a:ea typeface="맑은 고딕"/>
              </a:rPr>
              <a:t>(</a:t>
            </a:r>
            <a:r>
              <a:rPr lang="en-US" altLang="ko-KR" sz="1400" dirty="0" err="1">
                <a:latin typeface="Trebuchet MS"/>
                <a:ea typeface="맑은 고딕"/>
              </a:rPr>
              <a:t>R.layout.activity_main</a:t>
            </a:r>
            <a:r>
              <a:rPr lang="en-US" altLang="ko-KR" sz="1400" dirty="0">
                <a:latin typeface="Trebuchet MS"/>
                <a:ea typeface="맑은 고딕"/>
              </a:rPr>
              <a:t>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helper = new </a:t>
            </a:r>
            <a:r>
              <a:rPr lang="en-US" altLang="ko-KR" sz="1400" dirty="0" err="1">
                <a:latin typeface="Trebuchet MS"/>
                <a:ea typeface="맑은 고딕"/>
              </a:rPr>
              <a:t>DBHelper</a:t>
            </a:r>
            <a:r>
              <a:rPr lang="en-US" altLang="ko-KR" sz="1400" dirty="0">
                <a:latin typeface="Trebuchet MS"/>
                <a:ea typeface="맑은 고딕"/>
              </a:rPr>
              <a:t>(this);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try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	</a:t>
            </a:r>
            <a:r>
              <a:rPr lang="en-US" altLang="ko-KR" sz="1400" dirty="0" err="1">
                <a:latin typeface="Trebuchet MS"/>
                <a:ea typeface="맑은 고딕"/>
              </a:rPr>
              <a:t>db</a:t>
            </a:r>
            <a:r>
              <a:rPr lang="en-US" altLang="ko-KR" sz="1400" dirty="0">
                <a:latin typeface="Trebuchet MS"/>
                <a:ea typeface="맑은 고딕"/>
              </a:rPr>
              <a:t> = </a:t>
            </a:r>
            <a:r>
              <a:rPr lang="en-US" altLang="ko-KR" sz="1400" dirty="0" err="1">
                <a:latin typeface="Trebuchet MS"/>
                <a:ea typeface="맑은 고딕"/>
              </a:rPr>
              <a:t>helper.getWritableDatabase</a:t>
            </a:r>
            <a:r>
              <a:rPr lang="en-US" altLang="ko-KR" sz="1400" dirty="0">
                <a:latin typeface="Trebuchet MS"/>
                <a:ea typeface="맑은 고딕"/>
              </a:rPr>
              <a:t>();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} catch (</a:t>
            </a:r>
            <a:r>
              <a:rPr lang="en-US" altLang="ko-KR" sz="1400" dirty="0" err="1">
                <a:latin typeface="Trebuchet MS"/>
                <a:ea typeface="맑은 고딕"/>
              </a:rPr>
              <a:t>SQLiteException</a:t>
            </a:r>
            <a:r>
              <a:rPr lang="en-US" altLang="ko-KR" sz="1400" dirty="0">
                <a:latin typeface="Trebuchet MS"/>
                <a:ea typeface="맑은 고딕"/>
              </a:rPr>
              <a:t> ex)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	</a:t>
            </a:r>
            <a:r>
              <a:rPr lang="en-US" altLang="ko-KR" sz="1400" dirty="0" err="1">
                <a:latin typeface="Trebuchet MS"/>
                <a:ea typeface="맑은 고딕"/>
              </a:rPr>
              <a:t>db</a:t>
            </a:r>
            <a:r>
              <a:rPr lang="en-US" altLang="ko-KR" sz="1400" dirty="0">
                <a:latin typeface="Trebuchet MS"/>
                <a:ea typeface="맑은 고딕"/>
              </a:rPr>
              <a:t> = </a:t>
            </a:r>
            <a:r>
              <a:rPr lang="en-US" altLang="ko-KR" sz="1400" dirty="0" err="1">
                <a:latin typeface="Trebuchet MS"/>
                <a:ea typeface="맑은 고딕"/>
              </a:rPr>
              <a:t>helper.getReadableDatabase</a:t>
            </a:r>
            <a:r>
              <a:rPr lang="en-US" altLang="ko-KR" sz="1400" dirty="0">
                <a:latin typeface="Trebuchet MS"/>
                <a:ea typeface="맑은 고딕"/>
              </a:rPr>
              <a:t>();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}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latin typeface="Trebuchet MS"/>
                <a:ea typeface="맑은 고딕"/>
              </a:rPr>
              <a:t>edit_name</a:t>
            </a:r>
            <a:r>
              <a:rPr lang="en-US" altLang="ko-KR" sz="1400" dirty="0">
                <a:latin typeface="Trebuchet MS"/>
                <a:ea typeface="맑은 고딕"/>
              </a:rPr>
              <a:t> = (</a:t>
            </a:r>
            <a:r>
              <a:rPr lang="en-US" altLang="ko-KR" sz="1400" dirty="0" err="1">
                <a:latin typeface="Trebuchet MS"/>
                <a:ea typeface="맑은 고딕"/>
              </a:rPr>
              <a:t>EditText</a:t>
            </a:r>
            <a:r>
              <a:rPr lang="en-US" altLang="ko-KR" sz="1400" dirty="0">
                <a:latin typeface="Trebuchet MS"/>
                <a:ea typeface="맑은 고딕"/>
              </a:rPr>
              <a:t>) </a:t>
            </a:r>
            <a:r>
              <a:rPr lang="en-US" altLang="ko-KR" sz="1400" dirty="0" err="1">
                <a:latin typeface="Trebuchet MS"/>
                <a:ea typeface="맑은 고딕"/>
              </a:rPr>
              <a:t>findViewById</a:t>
            </a:r>
            <a:r>
              <a:rPr lang="en-US" altLang="ko-KR" sz="1400" dirty="0">
                <a:latin typeface="Trebuchet MS"/>
                <a:ea typeface="맑은 고딕"/>
              </a:rPr>
              <a:t>(R.id.name);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latin typeface="Trebuchet MS"/>
                <a:ea typeface="맑은 고딕"/>
              </a:rPr>
              <a:t>edit_tel</a:t>
            </a:r>
            <a:r>
              <a:rPr lang="en-US" altLang="ko-KR" sz="1400" dirty="0">
                <a:latin typeface="Trebuchet MS"/>
                <a:ea typeface="맑은 고딕"/>
              </a:rPr>
              <a:t> = (</a:t>
            </a:r>
            <a:r>
              <a:rPr lang="en-US" altLang="ko-KR" sz="1400" dirty="0" err="1">
                <a:latin typeface="Trebuchet MS"/>
                <a:ea typeface="맑은 고딕"/>
              </a:rPr>
              <a:t>EditText</a:t>
            </a:r>
            <a:r>
              <a:rPr lang="en-US" altLang="ko-KR" sz="1400" dirty="0">
                <a:latin typeface="Trebuchet MS"/>
                <a:ea typeface="맑은 고딕"/>
              </a:rPr>
              <a:t>) </a:t>
            </a:r>
            <a:r>
              <a:rPr lang="en-US" altLang="ko-KR" sz="1400" dirty="0" err="1">
                <a:latin typeface="Trebuchet MS"/>
                <a:ea typeface="맑은 고딕"/>
              </a:rPr>
              <a:t>findViewById</a:t>
            </a:r>
            <a:r>
              <a:rPr lang="en-US" altLang="ko-KR" sz="1400" dirty="0">
                <a:latin typeface="Trebuchet MS"/>
                <a:ea typeface="맑은 고딕"/>
              </a:rPr>
              <a:t>(R.id.tel);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009920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코드 작성</a:t>
            </a:r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88092" y="1052736"/>
            <a:ext cx="7828324" cy="5544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2pPr>
            <a:lvl3pPr marL="91440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3pPr>
            <a:lvl4pPr marL="118872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4pPr>
            <a:lvl5pPr marL="1463040" indent="-182880" algn="l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  <a:cs typeface="+mn-cs"/>
              </a:defRPr>
            </a:lvl5pPr>
            <a:lvl6pPr marL="1737360" indent="-182880" algn="l" rtl="0" eaLnBrk="1" latinLnBrk="1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1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0000">
              <a:spcBef>
                <a:spcPts val="0"/>
              </a:spcBef>
              <a:buNone/>
            </a:pPr>
            <a:r>
              <a:rPr lang="ko-KR" altLang="en-US" sz="1400" dirty="0">
                <a:latin typeface="Trebuchet MS"/>
                <a:ea typeface="맑은 고딕"/>
              </a:rPr>
              <a:t>	</a:t>
            </a:r>
            <a:r>
              <a:rPr lang="en-US" altLang="ko-KR" sz="1400" dirty="0">
                <a:latin typeface="Trebuchet MS"/>
                <a:ea typeface="맑은 고딕"/>
              </a:rPr>
              <a:t>public void insert(View target)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String name = </a:t>
            </a:r>
            <a:r>
              <a:rPr lang="en-US" altLang="ko-KR" sz="1400" dirty="0" err="1">
                <a:latin typeface="Trebuchet MS"/>
                <a:ea typeface="맑은 고딕"/>
              </a:rPr>
              <a:t>edit_name.getText</a:t>
            </a:r>
            <a:r>
              <a:rPr lang="en-US" altLang="ko-KR" sz="1400" dirty="0">
                <a:latin typeface="Trebuchet MS"/>
                <a:ea typeface="맑은 고딕"/>
              </a:rPr>
              <a:t>().</a:t>
            </a:r>
            <a:r>
              <a:rPr lang="en-US" altLang="ko-KR" sz="1400" dirty="0" err="1">
                <a:latin typeface="Trebuchet MS"/>
                <a:ea typeface="맑은 고딕"/>
              </a:rPr>
              <a:t>toString</a:t>
            </a:r>
            <a:r>
              <a:rPr lang="en-US" altLang="ko-KR" sz="1400" dirty="0">
                <a:latin typeface="Trebuchet MS"/>
                <a:ea typeface="맑은 고딕"/>
              </a:rPr>
              <a:t>();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String </a:t>
            </a:r>
            <a:r>
              <a:rPr lang="en-US" altLang="ko-KR" sz="1400" dirty="0" err="1">
                <a:latin typeface="Trebuchet MS"/>
                <a:ea typeface="맑은 고딕"/>
              </a:rPr>
              <a:t>tel</a:t>
            </a:r>
            <a:r>
              <a:rPr lang="en-US" altLang="ko-KR" sz="1400" dirty="0">
                <a:latin typeface="Trebuchet MS"/>
                <a:ea typeface="맑은 고딕"/>
              </a:rPr>
              <a:t> = </a:t>
            </a:r>
            <a:r>
              <a:rPr lang="en-US" altLang="ko-KR" sz="1400" dirty="0" err="1">
                <a:latin typeface="Trebuchet MS"/>
                <a:ea typeface="맑은 고딕"/>
              </a:rPr>
              <a:t>edit_tel.getText</a:t>
            </a:r>
            <a:r>
              <a:rPr lang="en-US" altLang="ko-KR" sz="1400" dirty="0">
                <a:latin typeface="Trebuchet MS"/>
                <a:ea typeface="맑은 고딕"/>
              </a:rPr>
              <a:t>().</a:t>
            </a:r>
            <a:r>
              <a:rPr lang="en-US" altLang="ko-KR" sz="1400" dirty="0" err="1">
                <a:latin typeface="Trebuchet MS"/>
                <a:ea typeface="맑은 고딕"/>
              </a:rPr>
              <a:t>toString</a:t>
            </a:r>
            <a:r>
              <a:rPr lang="en-US" altLang="ko-KR" sz="1400" dirty="0">
                <a:latin typeface="Trebuchet MS"/>
                <a:ea typeface="맑은 고딕"/>
              </a:rPr>
              <a:t>();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latin typeface="Trebuchet MS"/>
                <a:ea typeface="맑은 고딕"/>
              </a:rPr>
              <a:t>db.execSQL</a:t>
            </a:r>
            <a:r>
              <a:rPr lang="en-US" altLang="ko-KR" sz="1400" dirty="0">
                <a:latin typeface="Trebuchet MS"/>
                <a:ea typeface="맑은 고딕"/>
              </a:rPr>
              <a:t>("INSERT INTO contacts VALUES (null, '" + name + "', '" + </a:t>
            </a:r>
            <a:r>
              <a:rPr lang="en-US" altLang="ko-KR" sz="1400" dirty="0" err="1">
                <a:latin typeface="Trebuchet MS"/>
                <a:ea typeface="맑은 고딕"/>
              </a:rPr>
              <a:t>tel</a:t>
            </a: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		+ "');");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latin typeface="Trebuchet MS"/>
                <a:ea typeface="맑은 고딕"/>
              </a:rPr>
              <a:t>Toast.makeText</a:t>
            </a:r>
            <a:r>
              <a:rPr lang="en-US" altLang="ko-KR" sz="1400" dirty="0">
                <a:latin typeface="Trebuchet MS"/>
                <a:ea typeface="맑은 고딕"/>
              </a:rPr>
              <a:t>(</a:t>
            </a:r>
            <a:r>
              <a:rPr lang="en-US" altLang="ko-KR" sz="1400" dirty="0" err="1">
                <a:latin typeface="Trebuchet MS"/>
                <a:ea typeface="맑은 고딕"/>
              </a:rPr>
              <a:t>getApplicationContext</a:t>
            </a:r>
            <a:r>
              <a:rPr lang="en-US" altLang="ko-KR" sz="1400" dirty="0">
                <a:latin typeface="Trebuchet MS"/>
                <a:ea typeface="맑은 고딕"/>
              </a:rPr>
              <a:t>(), "</a:t>
            </a:r>
            <a:r>
              <a:rPr lang="ko-KR" altLang="en-US" sz="1400" dirty="0">
                <a:latin typeface="Trebuchet MS"/>
                <a:ea typeface="맑은 고딕"/>
              </a:rPr>
              <a:t>성공적으로 추가되었음</a:t>
            </a:r>
            <a:r>
              <a:rPr lang="en-US" altLang="ko-KR" sz="1400" dirty="0">
                <a:latin typeface="Trebuchet MS"/>
                <a:ea typeface="맑은 고딕"/>
              </a:rPr>
              <a:t>",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		</a:t>
            </a:r>
            <a:r>
              <a:rPr lang="en-US" altLang="ko-KR" sz="1400" dirty="0" err="1">
                <a:latin typeface="Trebuchet MS"/>
                <a:ea typeface="맑은 고딕"/>
              </a:rPr>
              <a:t>Toast.LENGTH_SHORT</a:t>
            </a:r>
            <a:r>
              <a:rPr lang="en-US" altLang="ko-KR" sz="1400" dirty="0">
                <a:latin typeface="Trebuchet MS"/>
                <a:ea typeface="맑은 고딕"/>
              </a:rPr>
              <a:t>).show();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latin typeface="Trebuchet MS"/>
                <a:ea typeface="맑은 고딕"/>
              </a:rPr>
              <a:t>edit_name.setText</a:t>
            </a:r>
            <a:r>
              <a:rPr lang="en-US" altLang="ko-KR" sz="1400" dirty="0">
                <a:latin typeface="Trebuchet MS"/>
                <a:ea typeface="맑은 고딕"/>
              </a:rPr>
              <a:t>("");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</a:t>
            </a:r>
            <a:r>
              <a:rPr lang="en-US" altLang="ko-KR" sz="1400" dirty="0" err="1">
                <a:latin typeface="Trebuchet MS"/>
                <a:ea typeface="맑은 고딕"/>
              </a:rPr>
              <a:t>edit_tel.setText</a:t>
            </a:r>
            <a:r>
              <a:rPr lang="en-US" altLang="ko-KR" sz="1400" dirty="0">
                <a:latin typeface="Trebuchet MS"/>
                <a:ea typeface="맑은 고딕"/>
              </a:rPr>
              <a:t>("");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}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public void search(View target)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String name = </a:t>
            </a:r>
            <a:r>
              <a:rPr lang="en-US" altLang="ko-KR" sz="1400" dirty="0" err="1">
                <a:latin typeface="Trebuchet MS"/>
                <a:ea typeface="맑은 고딕"/>
              </a:rPr>
              <a:t>edit_name.getText</a:t>
            </a:r>
            <a:r>
              <a:rPr lang="en-US" altLang="ko-KR" sz="1400" dirty="0">
                <a:latin typeface="Trebuchet MS"/>
                <a:ea typeface="맑은 고딕"/>
              </a:rPr>
              <a:t>().</a:t>
            </a:r>
            <a:r>
              <a:rPr lang="en-US" altLang="ko-KR" sz="1400" dirty="0" err="1">
                <a:latin typeface="Trebuchet MS"/>
                <a:ea typeface="맑은 고딕"/>
              </a:rPr>
              <a:t>toString</a:t>
            </a:r>
            <a:r>
              <a:rPr lang="en-US" altLang="ko-KR" sz="1400" dirty="0">
                <a:latin typeface="Trebuchet MS"/>
                <a:ea typeface="맑은 고딕"/>
              </a:rPr>
              <a:t>();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Cursor </a:t>
            </a:r>
            <a:r>
              <a:rPr lang="en-US" altLang="ko-KR" sz="1400" dirty="0" err="1">
                <a:latin typeface="Trebuchet MS"/>
                <a:ea typeface="맑은 고딕"/>
              </a:rPr>
              <a:t>cursor</a:t>
            </a:r>
            <a:r>
              <a:rPr lang="en-US" altLang="ko-KR" sz="1400" dirty="0">
                <a:latin typeface="Trebuchet MS"/>
                <a:ea typeface="맑은 고딕"/>
              </a:rPr>
              <a:t>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cursor = </a:t>
            </a:r>
            <a:r>
              <a:rPr lang="en-US" altLang="ko-KR" sz="1400" dirty="0" err="1">
                <a:latin typeface="Trebuchet MS"/>
                <a:ea typeface="맑은 고딕"/>
              </a:rPr>
              <a:t>db.rawQuery</a:t>
            </a:r>
            <a:r>
              <a:rPr lang="en-US" altLang="ko-KR" sz="1400" dirty="0">
                <a:latin typeface="Trebuchet MS"/>
                <a:ea typeface="맑은 고딕"/>
              </a:rPr>
              <a:t>("SELECT name, </a:t>
            </a:r>
            <a:r>
              <a:rPr lang="en-US" altLang="ko-KR" sz="1400" dirty="0" err="1">
                <a:latin typeface="Trebuchet MS"/>
                <a:ea typeface="맑은 고딕"/>
              </a:rPr>
              <a:t>tel</a:t>
            </a:r>
            <a:r>
              <a:rPr lang="en-US" altLang="ko-KR" sz="1400" dirty="0">
                <a:latin typeface="Trebuchet MS"/>
                <a:ea typeface="맑은 고딕"/>
              </a:rPr>
              <a:t> FROM contacts WHERE name='"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		+ name + "';", null);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while (</a:t>
            </a:r>
            <a:r>
              <a:rPr lang="en-US" altLang="ko-KR" sz="1400" dirty="0" err="1">
                <a:latin typeface="Trebuchet MS"/>
                <a:ea typeface="맑은 고딕"/>
              </a:rPr>
              <a:t>cursor.moveToNext</a:t>
            </a:r>
            <a:r>
              <a:rPr lang="en-US" altLang="ko-KR" sz="1400" dirty="0">
                <a:latin typeface="Trebuchet MS"/>
                <a:ea typeface="맑은 고딕"/>
              </a:rPr>
              <a:t>())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	String </a:t>
            </a:r>
            <a:r>
              <a:rPr lang="en-US" altLang="ko-KR" sz="1400" dirty="0" err="1">
                <a:latin typeface="Trebuchet MS"/>
                <a:ea typeface="맑은 고딕"/>
              </a:rPr>
              <a:t>tel</a:t>
            </a:r>
            <a:r>
              <a:rPr lang="en-US" altLang="ko-KR" sz="1400" dirty="0">
                <a:latin typeface="Trebuchet MS"/>
                <a:ea typeface="맑은 고딕"/>
              </a:rPr>
              <a:t> = </a:t>
            </a:r>
            <a:r>
              <a:rPr lang="en-US" altLang="ko-KR" sz="1400" dirty="0" err="1">
                <a:latin typeface="Trebuchet MS"/>
                <a:ea typeface="맑은 고딕"/>
              </a:rPr>
              <a:t>cursor.getString</a:t>
            </a:r>
            <a:r>
              <a:rPr lang="en-US" altLang="ko-KR" sz="1400" dirty="0">
                <a:latin typeface="Trebuchet MS"/>
                <a:ea typeface="맑은 고딕"/>
              </a:rPr>
              <a:t>(1);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	</a:t>
            </a:r>
            <a:r>
              <a:rPr lang="en-US" altLang="ko-KR" sz="1400" dirty="0" err="1">
                <a:latin typeface="Trebuchet MS"/>
                <a:ea typeface="맑은 고딕"/>
              </a:rPr>
              <a:t>edit_tel.setText</a:t>
            </a:r>
            <a:r>
              <a:rPr lang="en-US" altLang="ko-KR" sz="1400" dirty="0">
                <a:latin typeface="Trebuchet MS"/>
                <a:ea typeface="맑은 고딕"/>
              </a:rPr>
              <a:t>(</a:t>
            </a:r>
            <a:r>
              <a:rPr lang="en-US" altLang="ko-KR" sz="1400" dirty="0" err="1">
                <a:latin typeface="Trebuchet MS"/>
                <a:ea typeface="맑은 고딕"/>
              </a:rPr>
              <a:t>tel</a:t>
            </a:r>
            <a:r>
              <a:rPr lang="en-US" altLang="ko-KR" sz="1400" dirty="0">
                <a:latin typeface="Trebuchet MS"/>
                <a:ea typeface="맑은 고딕"/>
              </a:rPr>
              <a:t>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	}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	}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en-US" altLang="ko-KR" sz="1400" dirty="0">
              <a:latin typeface="Trebuchet MS"/>
              <a:ea typeface="맑은 고딕"/>
            </a:endParaRPr>
          </a:p>
          <a:p>
            <a:pPr marL="0" indent="0" defTabSz="360000">
              <a:spcBef>
                <a:spcPts val="0"/>
              </a:spcBef>
              <a:buNone/>
            </a:pPr>
            <a:r>
              <a:rPr lang="en-US" altLang="ko-KR" sz="1400" dirty="0">
                <a:latin typeface="Trebuchet MS"/>
                <a:ea typeface="맑은 고딕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160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공유 </a:t>
            </a:r>
            <a:r>
              <a:rPr lang="ko-KR" altLang="en-US" dirty="0" err="1" smtClean="0"/>
              <a:t>프레퍼런스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애플리케이션의 환경 설정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기초적인 </a:t>
            </a:r>
            <a:r>
              <a:rPr lang="ko-KR" altLang="en-US" dirty="0" err="1"/>
              <a:t>자료형을</a:t>
            </a:r>
            <a:r>
              <a:rPr lang="ko-KR" altLang="en-US" dirty="0"/>
              <a:t> 키</a:t>
            </a:r>
            <a:r>
              <a:rPr lang="en-US" altLang="ko-KR" dirty="0"/>
              <a:t>-</a:t>
            </a:r>
            <a:r>
              <a:rPr lang="ko-KR" altLang="en-US" dirty="0"/>
              <a:t>값 쌍으로 저장하고 복원할 수 있는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저장된 </a:t>
            </a:r>
            <a:r>
              <a:rPr lang="ko-KR" altLang="en-US" dirty="0"/>
              <a:t>데이터는 사용자 애플리케이션이 종료되더라도 </a:t>
            </a:r>
            <a:r>
              <a:rPr lang="ko-KR" altLang="en-US" dirty="0" smtClean="0"/>
              <a:t>저장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814106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84" y="1772816"/>
            <a:ext cx="7238231" cy="37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21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i="1" dirty="0" err="1"/>
              <a:t>SQLiteOpenHelper</a:t>
            </a:r>
            <a:r>
              <a:rPr lang="ko-KR" altLang="en-US" b="1" i="1" dirty="0"/>
              <a:t>없이 데이터베이스 </a:t>
            </a:r>
            <a:r>
              <a:rPr lang="ko-KR" altLang="en-US" b="1" i="1" dirty="0" smtClean="0"/>
              <a:t>사용하기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16127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fontAlgn="base" latinLnBrk="0">
              <a:buNone/>
            </a:pP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=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openOrCreateDatabase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(DATABASE_NAME, null);</a:t>
            </a:r>
          </a:p>
          <a:p>
            <a:pPr marL="0" indent="0" fontAlgn="base" latinLnBrk="0">
              <a:buNone/>
            </a:pPr>
            <a:r>
              <a:rPr lang="en-US" altLang="ko-KR" sz="1400" dirty="0" err="1" smtClean="0">
                <a:latin typeface="Consolas" panose="020B0609020204030204" pitchFamily="49" charset="0"/>
                <a:ea typeface="맑은 고딕" pitchFamily="50" charset="-127"/>
              </a:rPr>
              <a:t>db.execSQL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("CREATE TABLE contact ( _id INTEGER PRIMARY KEY </a:t>
            </a:r>
            <a:endParaRPr lang="en-US" altLang="ko-KR" sz="1400" dirty="0" smtClean="0">
              <a:latin typeface="Consolas" panose="020B0609020204030204" pitchFamily="49" charset="0"/>
              <a:ea typeface="맑은 고딕" pitchFamily="50" charset="-127"/>
            </a:endParaRP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</a:t>
            </a: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AUTOINCREMENT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, </a:t>
            </a: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"+ 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"name TEXT,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tel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TEXT</a:t>
            </a: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);");</a:t>
            </a:r>
          </a:p>
          <a:p>
            <a:pPr marL="0" indent="0" fontAlgn="base" latinLnBrk="0">
              <a:buNone/>
            </a:pP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…</a:t>
            </a:r>
            <a:endParaRPr lang="en-US" altLang="ko-KR" sz="1400" dirty="0">
              <a:latin typeface="Consolas" panose="020B0609020204030204" pitchFamily="49" charset="0"/>
              <a:ea typeface="맑은 고딕" pitchFamily="50" charset="-127"/>
            </a:endParaRPr>
          </a:p>
          <a:p>
            <a:pPr marL="0" indent="0">
              <a:buNone/>
            </a:pPr>
            <a:endParaRPr lang="ko-KR" altLang="en-US" sz="1400" dirty="0">
              <a:latin typeface="Consolas" panose="020B0609020204030204" pitchFamily="49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3002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데이터베이스와 어댑터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b="1" dirty="0" err="1" smtClean="0"/>
              <a:t>SimpleCursorAdapter</a:t>
            </a:r>
            <a:r>
              <a:rPr lang="ko-KR" altLang="en-US" sz="2000" dirty="0" smtClean="0"/>
              <a:t> 객체는 데이터베이스와 </a:t>
            </a:r>
            <a:r>
              <a:rPr lang="ko-KR" altLang="en-US" sz="2000" dirty="0"/>
              <a:t>화면을 </a:t>
            </a:r>
            <a:r>
              <a:rPr lang="ko-KR" altLang="en-US" sz="2000" dirty="0" smtClean="0"/>
              <a:t>연결한다</a:t>
            </a:r>
            <a:r>
              <a:rPr lang="en-US" altLang="ko-KR" sz="2000" dirty="0" smtClean="0"/>
              <a:t>. </a:t>
            </a:r>
          </a:p>
          <a:p>
            <a:r>
              <a:rPr lang="ko-KR" altLang="en-US" sz="2000" dirty="0" smtClean="0"/>
              <a:t>데이터베이스에서 </a:t>
            </a:r>
            <a:r>
              <a:rPr lang="ko-KR" altLang="en-US" sz="2000" dirty="0"/>
              <a:t>데이터를 읽어서 정해진 레이아웃으로 화면에 표시한다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endParaRPr lang="ko-KR" alt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19" y="2636912"/>
            <a:ext cx="4548458" cy="37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1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코드 작성</a:t>
            </a:r>
            <a:endParaRPr lang="ko-KR" altLang="en-US"/>
          </a:p>
        </p:txBody>
      </p:sp>
      <p:sp>
        <p:nvSpPr>
          <p:cNvPr id="4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64522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public class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MainActivity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extends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AppCompatActivity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{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dbHelper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helper;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SQLiteDatabase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EditText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edit_name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,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edit_tel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endParaRPr lang="en-US" altLang="ko-KR" sz="1400" dirty="0" smtClean="0">
              <a:latin typeface="Consolas" panose="020B0609020204030204" pitchFamily="49" charset="0"/>
              <a:ea typeface="맑은 고딕" pitchFamily="50" charset="-127"/>
            </a:endParaRP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public void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onCreate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(Bundle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savedInstanceState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) {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super.onCreate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savedInstanceState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setContentView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R.layout.activity_main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ea typeface="맑은 고딕" pitchFamily="50" charset="-127"/>
            </a:endParaRP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helper = new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dbHelper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(this);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=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helper.getWritableDatabase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Cursor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cursor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= </a:t>
            </a:r>
            <a:r>
              <a:rPr lang="en-US" altLang="ko-KR" sz="1400" dirty="0" err="1" smtClean="0">
                <a:latin typeface="Consolas" panose="020B0609020204030204" pitchFamily="49" charset="0"/>
                <a:ea typeface="맑은 고딕" pitchFamily="50" charset="-127"/>
              </a:rPr>
              <a:t>db.rawQuery</a:t>
            </a: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(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"</a:t>
            </a: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SELECT 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* FROM contacts", null);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ea typeface="맑은 고딕" pitchFamily="50" charset="-127"/>
            </a:endParaRP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startManagingCursor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(cursor);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String</a:t>
            </a: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[] from = {"name", "</a:t>
            </a:r>
            <a:r>
              <a:rPr lang="en-US" altLang="ko-KR" sz="1400" dirty="0" err="1" smtClean="0">
                <a:latin typeface="Consolas" panose="020B0609020204030204" pitchFamily="49" charset="0"/>
                <a:ea typeface="맑은 고딕" pitchFamily="50" charset="-127"/>
              </a:rPr>
              <a:t>tel</a:t>
            </a: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" };</a:t>
            </a:r>
            <a:endParaRPr lang="en-US" altLang="ko-KR" sz="1400" dirty="0">
              <a:latin typeface="Consolas" panose="020B0609020204030204" pitchFamily="49" charset="0"/>
              <a:ea typeface="맑은 고딕" pitchFamily="50" charset="-127"/>
            </a:endParaRP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[] to = { android.R.id.text1, android.R.id.text2 };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SimpleCursorAdapter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adapter = new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SimpleCursorAdapter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(this,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		android.R.layout.simple_list_item_2, cursor, from, to);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ListView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list = (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ListView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)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findViewById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R.id.list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list.setAdapter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(adapter);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ea typeface="맑은 고딕" pitchFamily="50" charset="-127"/>
            </a:endParaRP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}</a:t>
            </a:r>
          </a:p>
          <a:p>
            <a:pPr marL="0" indent="0" fontAlgn="base" latinLnBrk="0"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ea typeface="맑은 고딕" pitchFamily="50" charset="-127"/>
            </a:endParaRP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}</a:t>
            </a:r>
            <a:endParaRPr lang="en-US" altLang="ko-KR" sz="1400" dirty="0">
              <a:latin typeface="Consolas" panose="020B0609020204030204" pitchFamily="49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8803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코드 작성</a:t>
            </a:r>
            <a:endParaRPr lang="ko-KR" altLang="en-US"/>
          </a:p>
        </p:txBody>
      </p:sp>
      <p:sp>
        <p:nvSpPr>
          <p:cNvPr id="4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19256" cy="600526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class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dbHelper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extends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SQLiteOpenHelper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{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private static final String DATABASE_NAME = "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mycontacts.db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";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private static final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DATABASE_VERSION = 2;</a:t>
            </a:r>
          </a:p>
          <a:p>
            <a:pPr marL="0" indent="0" fontAlgn="base" latinLnBrk="0">
              <a:buNone/>
            </a:pPr>
            <a:endParaRPr lang="en-US" altLang="ko-KR" sz="1400" dirty="0" smtClean="0">
              <a:latin typeface="Consolas" panose="020B0609020204030204" pitchFamily="49" charset="0"/>
              <a:ea typeface="맑은 고딕" pitchFamily="50" charset="-127"/>
            </a:endParaRP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public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dbHelper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(Context context) {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super(context, DATABASE_NAME, null, DATABASE_VERSION);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}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public void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onCreate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SQLiteDatabase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) {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db.execSQL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("CREATE TABLE contacts ( _id INTEGER PRIMARY KEY AUTOINCREMENT, </a:t>
            </a: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“ + 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"name TEXT,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tel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TEXT);");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for (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i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= 0;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i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&lt; 10;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i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++) {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db.execSQL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("INSERT INTO contacts VALUES (null, " + "'</a:t>
            </a:r>
            <a:r>
              <a:rPr lang="ko-KR" altLang="en-US" sz="1400" dirty="0">
                <a:latin typeface="Consolas" panose="020B0609020204030204" pitchFamily="49" charset="0"/>
                <a:ea typeface="맑은 고딕" pitchFamily="50" charset="-127"/>
              </a:rPr>
              <a:t>김철수 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" + </a:t>
            </a:r>
            <a:r>
              <a:rPr lang="en-US" altLang="ko-KR" sz="1400" dirty="0" err="1" smtClean="0">
                <a:latin typeface="Consolas" panose="020B0609020204030204" pitchFamily="49" charset="0"/>
                <a:ea typeface="맑은 고딕" pitchFamily="50" charset="-127"/>
              </a:rPr>
              <a:t>i</a:t>
            </a: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+ 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"'" + ", '010-1234-100" +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i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+ "');");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}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</a:t>
            </a:r>
            <a:r>
              <a:rPr lang="en-US" altLang="ko-KR" sz="1400" dirty="0" smtClean="0">
                <a:latin typeface="Consolas" panose="020B0609020204030204" pitchFamily="49" charset="0"/>
                <a:ea typeface="맑은 고딕" pitchFamily="50" charset="-127"/>
              </a:rPr>
              <a:t>}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public void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onUpgrade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SQLiteDatabase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,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oldVersion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,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newVersion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) {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db.execSQL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("DROP TABLE IF EXISTS contacts");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	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onCreate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(</a:t>
            </a:r>
            <a:r>
              <a:rPr lang="en-US" altLang="ko-KR" sz="1400" dirty="0" err="1">
                <a:latin typeface="Consolas" panose="020B0609020204030204" pitchFamily="49" charset="0"/>
                <a:ea typeface="맑은 고딕" pitchFamily="50" charset="-127"/>
              </a:rPr>
              <a:t>db</a:t>
            </a: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);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	}</a:t>
            </a:r>
          </a:p>
          <a:p>
            <a:pPr marL="0" indent="0" fontAlgn="base" latinLnBrk="0">
              <a:buNone/>
            </a:pPr>
            <a:r>
              <a:rPr lang="en-US" altLang="ko-KR" sz="1400" dirty="0">
                <a:latin typeface="Consolas" panose="020B0609020204030204" pitchFamily="49" charset="0"/>
                <a:ea typeface="맑은 고딕" pitchFamily="50" charset="-12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42459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데이터베이스와 어댑터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b="1" dirty="0" err="1" smtClean="0"/>
              <a:t>SimpleCursorAdapter</a:t>
            </a:r>
            <a:r>
              <a:rPr lang="ko-KR" altLang="en-US" sz="2000" dirty="0" smtClean="0"/>
              <a:t> 객체는 데이터베이스와 </a:t>
            </a:r>
            <a:r>
              <a:rPr lang="ko-KR" altLang="en-US" sz="2000" dirty="0"/>
              <a:t>화면을 </a:t>
            </a:r>
            <a:r>
              <a:rPr lang="ko-KR" altLang="en-US" sz="2000" dirty="0" smtClean="0"/>
              <a:t>연결한다</a:t>
            </a:r>
            <a:r>
              <a:rPr lang="en-US" altLang="ko-KR" sz="2000" dirty="0" smtClean="0"/>
              <a:t>. </a:t>
            </a:r>
          </a:p>
          <a:p>
            <a:r>
              <a:rPr lang="ko-KR" altLang="en-US" sz="2000" dirty="0" smtClean="0"/>
              <a:t>데이터베이스에서 </a:t>
            </a:r>
            <a:r>
              <a:rPr lang="ko-KR" altLang="en-US" sz="2000" dirty="0"/>
              <a:t>데이터를 읽어서 정해진 레이아웃으로 화면에 표시한다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endParaRPr lang="ko-KR" alt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19" y="2636912"/>
            <a:ext cx="4548458" cy="37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63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영화 데이터베이스 </a:t>
            </a:r>
            <a:r>
              <a:rPr lang="ko-KR" altLang="en-US" dirty="0" smtClean="0"/>
              <a:t>만들기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0808"/>
            <a:ext cx="4953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1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영화 데이터베이스 </a:t>
            </a:r>
            <a:r>
              <a:rPr lang="ko-KR" altLang="en-US" dirty="0" smtClean="0"/>
              <a:t>만들기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54102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86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사용자 인터페이스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4704"/>
            <a:ext cx="8112221" cy="58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5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데이터베이스 구조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4018"/>
          <a:stretch/>
        </p:blipFill>
        <p:spPr>
          <a:xfrm>
            <a:off x="696962" y="1700808"/>
            <a:ext cx="698807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공유 </a:t>
            </a:r>
            <a:r>
              <a:rPr lang="ko-KR" altLang="en-US" dirty="0" err="1" smtClean="0"/>
              <a:t>프레퍼런스를</a:t>
            </a:r>
            <a:r>
              <a:rPr lang="ko-KR" altLang="en-US" dirty="0" smtClean="0"/>
              <a:t> 얻는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 err="1" smtClean="0"/>
              <a:t>getSharedPreferences</a:t>
            </a:r>
            <a:r>
              <a:rPr lang="en-US" altLang="ko-KR" dirty="0" smtClean="0"/>
              <a:t>(name</a:t>
            </a:r>
            <a:r>
              <a:rPr lang="en-US" altLang="ko-KR" dirty="0"/>
              <a:t>, mode</a:t>
            </a:r>
            <a:r>
              <a:rPr lang="en-US" altLang="ko-KR" dirty="0" smtClean="0"/>
              <a:t>)</a:t>
            </a: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    : </a:t>
            </a:r>
            <a:r>
              <a:rPr lang="ko-KR" altLang="en-US" dirty="0" smtClean="0">
                <a:solidFill>
                  <a:srgbClr val="FF0000"/>
                </a:solidFill>
              </a:rPr>
              <a:t>하나의 </a:t>
            </a:r>
            <a:r>
              <a:rPr lang="ko-KR" altLang="en-US" dirty="0" err="1" smtClean="0">
                <a:solidFill>
                  <a:srgbClr val="FF0000"/>
                </a:solidFill>
              </a:rPr>
              <a:t>앱</a:t>
            </a:r>
            <a:r>
              <a:rPr lang="ko-KR" altLang="en-US" dirty="0" smtClean="0">
                <a:solidFill>
                  <a:srgbClr val="FF0000"/>
                </a:solidFill>
              </a:rPr>
              <a:t> 내에서만 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err="1" smtClean="0">
                <a:solidFill>
                  <a:srgbClr val="FF0000"/>
                </a:solidFill>
              </a:rPr>
              <a:t>앱내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Activity</a:t>
            </a:r>
            <a:r>
              <a:rPr lang="ko-KR" altLang="en-US" dirty="0" smtClean="0">
                <a:solidFill>
                  <a:srgbClr val="FF0000"/>
                </a:solidFill>
              </a:rPr>
              <a:t>들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</a:rPr>
              <a:t> 공유가능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    name -  </a:t>
            </a:r>
            <a:r>
              <a:rPr lang="ko-KR" altLang="en-US" dirty="0" smtClean="0">
                <a:solidFill>
                  <a:srgbClr val="FF0000"/>
                </a:solidFill>
              </a:rPr>
              <a:t>문자열 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smtClean="0">
                <a:solidFill>
                  <a:srgbClr val="FF0000"/>
                </a:solidFill>
              </a:rPr>
              <a:t>프레퍼런스 </a:t>
            </a:r>
            <a:r>
              <a:rPr lang="ko-KR" altLang="en-US" dirty="0" smtClean="0">
                <a:solidFill>
                  <a:srgbClr val="FF0000"/>
                </a:solidFill>
              </a:rPr>
              <a:t>파일명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   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mode -  0 : MODE_PRIVATE  </a:t>
            </a:r>
          </a:p>
          <a:p>
            <a:pPr marL="0" indent="0" fontAlgn="base">
              <a:buNone/>
            </a:pPr>
            <a:endParaRPr lang="ko-KR" altLang="en-US" dirty="0">
              <a:solidFill>
                <a:srgbClr val="FF0000"/>
              </a:solidFill>
            </a:endParaRPr>
          </a:p>
          <a:p>
            <a:pPr fontAlgn="base"/>
            <a:r>
              <a:rPr lang="en-US" altLang="ko-KR" dirty="0" err="1" smtClean="0"/>
              <a:t>getPreferences</a:t>
            </a:r>
            <a:r>
              <a:rPr lang="en-US" altLang="ko-KR" dirty="0" smtClean="0"/>
              <a:t>(mode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</a:rPr>
              <a:t>하나의 </a:t>
            </a:r>
            <a:r>
              <a:rPr lang="en-US" altLang="ko-KR" dirty="0" smtClean="0">
                <a:solidFill>
                  <a:srgbClr val="FF0000"/>
                </a:solidFill>
              </a:rPr>
              <a:t>Activity </a:t>
            </a:r>
            <a:r>
              <a:rPr lang="ko-KR" altLang="en-US" dirty="0" smtClean="0">
                <a:solidFill>
                  <a:srgbClr val="FF0000"/>
                </a:solidFill>
              </a:rPr>
              <a:t>내에서만 공유가능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96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소스 일부</a:t>
            </a:r>
            <a:r>
              <a:rPr lang="en-US" altLang="ko-KR" dirty="0" smtClean="0"/>
              <a:t>(</a:t>
            </a:r>
            <a:r>
              <a:rPr lang="ko-KR" altLang="en-US" dirty="0" smtClean="0"/>
              <a:t>다운로드 소스 참조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28" y="980728"/>
            <a:ext cx="7718083" cy="57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35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소스 일부</a:t>
            </a:r>
            <a:r>
              <a:rPr lang="en-US" altLang="ko-KR" dirty="0" smtClean="0"/>
              <a:t>(</a:t>
            </a:r>
            <a:r>
              <a:rPr lang="ko-KR" altLang="en-US" dirty="0" smtClean="0"/>
              <a:t>다운로드 소스 참조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8" y="836712"/>
            <a:ext cx="7056784" cy="58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68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8044720" cy="33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프레퍼런스</a:t>
            </a:r>
            <a:r>
              <a:rPr lang="ko-KR" altLang="en-US" dirty="0"/>
              <a:t> 파일에서 값을 </a:t>
            </a:r>
            <a:r>
              <a:rPr lang="ko-KR" altLang="en-US" dirty="0" smtClean="0"/>
              <a:t>읽거나 쓰는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 err="1" smtClean="0"/>
              <a:t>getBoolean</a:t>
            </a:r>
            <a:r>
              <a:rPr lang="en-US" altLang="ko-KR" dirty="0" smtClean="0"/>
              <a:t>(String </a:t>
            </a:r>
            <a:r>
              <a:rPr lang="en-US" altLang="ko-KR" u="sng" dirty="0"/>
              <a:t>key</a:t>
            </a:r>
            <a:r>
              <a:rPr lang="en-US" altLang="ko-KR" dirty="0"/>
              <a:t>, </a:t>
            </a:r>
            <a:r>
              <a:rPr lang="en-US" altLang="ko-KR" dirty="0" err="1"/>
              <a:t>boolean</a:t>
            </a:r>
            <a:r>
              <a:rPr lang="en-US" altLang="ko-KR" dirty="0"/>
              <a:t> </a:t>
            </a:r>
            <a:r>
              <a:rPr lang="en-US" altLang="ko-KR" u="sng" dirty="0" err="1"/>
              <a:t>defValue</a:t>
            </a:r>
            <a:r>
              <a:rPr lang="en-US" altLang="ko-KR" dirty="0"/>
              <a:t>)</a:t>
            </a:r>
          </a:p>
          <a:p>
            <a:pPr fontAlgn="base"/>
            <a:r>
              <a:rPr lang="en-US" altLang="ko-KR" dirty="0" err="1" smtClean="0"/>
              <a:t>getInt</a:t>
            </a:r>
            <a:r>
              <a:rPr lang="en-US" altLang="ko-KR" dirty="0" smtClean="0"/>
              <a:t>(String </a:t>
            </a:r>
            <a:r>
              <a:rPr lang="en-US" altLang="ko-KR" dirty="0"/>
              <a:t>key, 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defValue</a:t>
            </a:r>
            <a:r>
              <a:rPr lang="en-US" altLang="ko-KR" dirty="0"/>
              <a:t>) </a:t>
            </a:r>
          </a:p>
          <a:p>
            <a:pPr fontAlgn="base"/>
            <a:r>
              <a:rPr lang="en-US" altLang="ko-KR" dirty="0" err="1" smtClean="0"/>
              <a:t>getString</a:t>
            </a:r>
            <a:r>
              <a:rPr lang="en-US" altLang="ko-KR" dirty="0" smtClean="0"/>
              <a:t>(String </a:t>
            </a:r>
            <a:r>
              <a:rPr lang="en-US" altLang="ko-KR" dirty="0"/>
              <a:t>key, String </a:t>
            </a:r>
            <a:r>
              <a:rPr lang="en-US" altLang="ko-KR" dirty="0" err="1"/>
              <a:t>defValue</a:t>
            </a:r>
            <a:r>
              <a:rPr lang="en-US" altLang="ko-KR" dirty="0"/>
              <a:t>) </a:t>
            </a:r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dirty="0" err="1" smtClean="0"/>
              <a:t>putBoolean</a:t>
            </a:r>
            <a:r>
              <a:rPr lang="en-US" altLang="ko-KR" dirty="0" smtClean="0"/>
              <a:t>(String </a:t>
            </a:r>
            <a:r>
              <a:rPr lang="en-US" altLang="ko-KR" dirty="0"/>
              <a:t>key, </a:t>
            </a:r>
            <a:r>
              <a:rPr lang="en-US" altLang="ko-KR" dirty="0" err="1"/>
              <a:t>boolean</a:t>
            </a:r>
            <a:r>
              <a:rPr lang="en-US" altLang="ko-KR" dirty="0"/>
              <a:t> value) </a:t>
            </a:r>
          </a:p>
          <a:p>
            <a:pPr fontAlgn="base"/>
            <a:r>
              <a:rPr lang="en-US" altLang="ko-KR" dirty="0" err="1" smtClean="0"/>
              <a:t>putInt</a:t>
            </a:r>
            <a:r>
              <a:rPr lang="en-US" altLang="ko-KR" dirty="0" smtClean="0"/>
              <a:t>(String </a:t>
            </a:r>
            <a:r>
              <a:rPr lang="en-US" altLang="ko-KR" dirty="0"/>
              <a:t>key, </a:t>
            </a:r>
            <a:r>
              <a:rPr lang="en-US" altLang="ko-KR" dirty="0" err="1"/>
              <a:t>int</a:t>
            </a:r>
            <a:r>
              <a:rPr lang="en-US" altLang="ko-KR" dirty="0"/>
              <a:t> value) </a:t>
            </a:r>
          </a:p>
          <a:p>
            <a:pPr fontAlgn="base"/>
            <a:r>
              <a:rPr lang="en-US" altLang="ko-KR" dirty="0" err="1" smtClean="0"/>
              <a:t>putString</a:t>
            </a:r>
            <a:r>
              <a:rPr lang="en-US" altLang="ko-KR" dirty="0" smtClean="0"/>
              <a:t>(String </a:t>
            </a:r>
            <a:r>
              <a:rPr lang="en-US" altLang="ko-KR" dirty="0"/>
              <a:t>key, String value)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03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문자열을 </a:t>
            </a:r>
            <a:r>
              <a:rPr lang="ko-KR" altLang="en-US" dirty="0" err="1"/>
              <a:t>프레퍼런스에</a:t>
            </a:r>
            <a:r>
              <a:rPr lang="ko-KR" altLang="en-US" dirty="0"/>
              <a:t> 기록하고 </a:t>
            </a:r>
            <a:r>
              <a:rPr lang="ko-KR" altLang="en-US" dirty="0" smtClean="0"/>
              <a:t>읽는다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문자열을 입력하고 </a:t>
            </a:r>
            <a:r>
              <a:rPr lang="en-US" altLang="ko-KR" dirty="0" smtClean="0"/>
              <a:t>BACK</a:t>
            </a:r>
            <a:r>
              <a:rPr lang="ko-KR" altLang="en-US" dirty="0" smtClean="0"/>
              <a:t>를 누르더라도 문자열이 없어지지 않는 예제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6" y="2750020"/>
            <a:ext cx="7218384" cy="21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4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사용자 인터페이스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8080"/>
                </a:solidFill>
                <a:latin typeface="Consolas"/>
              </a:rPr>
              <a:t>&lt;?</a:t>
            </a:r>
            <a:r>
              <a:rPr lang="en-US" altLang="ko-KR" dirty="0">
                <a:solidFill>
                  <a:srgbClr val="3F7F7F"/>
                </a:solidFill>
                <a:latin typeface="Consolas"/>
              </a:rPr>
              <a:t>xml </a:t>
            </a:r>
            <a:r>
              <a:rPr lang="en-US" altLang="ko-KR" dirty="0">
                <a:solidFill>
                  <a:srgbClr val="7F007F"/>
                </a:solidFill>
                <a:latin typeface="Consolas"/>
              </a:rPr>
              <a:t>version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"1.0" </a:t>
            </a:r>
            <a:r>
              <a:rPr lang="en-US" altLang="ko-KR" i="1" dirty="0">
                <a:solidFill>
                  <a:srgbClr val="7F007F"/>
                </a:solidFill>
                <a:latin typeface="Consolas"/>
              </a:rPr>
              <a:t>encoding</a:t>
            </a:r>
            <a:r>
              <a:rPr lang="en-US" altLang="ko-KR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"utf-8"</a:t>
            </a:r>
            <a:r>
              <a:rPr lang="en-US" altLang="ko-KR" i="1" dirty="0">
                <a:solidFill>
                  <a:srgbClr val="008080"/>
                </a:solidFill>
                <a:latin typeface="Consolas"/>
              </a:rPr>
              <a:t>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dirty="0" err="1">
                <a:solidFill>
                  <a:srgbClr val="3F7F7F"/>
                </a:solidFill>
                <a:latin typeface="Consolas"/>
              </a:rPr>
              <a:t>LinearLayout</a:t>
            </a:r>
            <a:r>
              <a:rPr lang="en-US" altLang="ko-KR" dirty="0">
                <a:solidFill>
                  <a:srgbClr val="3F7F7F"/>
                </a:solidFill>
                <a:latin typeface="Consolas"/>
              </a:rPr>
              <a:t>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xmlns:android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"http://schemas.android.com/</a:t>
            </a:r>
            <a:r>
              <a:rPr lang="en-US" altLang="ko-KR" i="1" dirty="0" err="1">
                <a:solidFill>
                  <a:srgbClr val="2A00FF"/>
                </a:solidFill>
                <a:latin typeface="Consolas"/>
              </a:rPr>
              <a:t>apk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/res/android"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latin typeface="Consolas"/>
              </a:rPr>
              <a:t>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android:layout_width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latin typeface="Consolas"/>
              </a:rPr>
              <a:t>match_parent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latin typeface="Consolas"/>
              </a:rPr>
              <a:t>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android:layout_height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latin typeface="Consolas"/>
              </a:rPr>
              <a:t>match_parent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latin typeface="Consolas"/>
              </a:rPr>
              <a:t>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android:orientation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"horizontal" </a:t>
            </a:r>
            <a:r>
              <a:rPr lang="en-US" altLang="ko-KR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dirty="0"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dirty="0" err="1">
                <a:solidFill>
                  <a:srgbClr val="3F7F7F"/>
                </a:solidFill>
                <a:latin typeface="Consolas"/>
              </a:rPr>
              <a:t>TextView</a:t>
            </a:r>
            <a:endParaRPr lang="en-US" altLang="ko-KR" dirty="0">
              <a:solidFill>
                <a:srgbClr val="3F7F7F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latin typeface="Consolas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android:id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"@+id/TextView01"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latin typeface="Consolas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android:layout_width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latin typeface="Consolas"/>
              </a:rPr>
              <a:t>wrap_content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latin typeface="Consolas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android:layout_height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latin typeface="Consolas"/>
              </a:rPr>
              <a:t>wrap_content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latin typeface="Consolas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android:text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ko-KR" altLang="en-US" i="1" dirty="0">
                <a:solidFill>
                  <a:srgbClr val="2A00FF"/>
                </a:solidFill>
                <a:latin typeface="Consolas"/>
              </a:rPr>
              <a:t>이미지 이름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 </a:t>
            </a:r>
            <a:r>
              <a:rPr lang="en-US" altLang="ko-KR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dirty="0" err="1">
                <a:solidFill>
                  <a:srgbClr val="3F7F7F"/>
                </a:solidFill>
                <a:latin typeface="Consolas"/>
              </a:rPr>
              <a:t>TextView</a:t>
            </a:r>
            <a:r>
              <a:rPr lang="en-US" altLang="ko-KR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dirty="0"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dirty="0" err="1">
                <a:solidFill>
                  <a:srgbClr val="3F7F7F"/>
                </a:solidFill>
                <a:latin typeface="Consolas"/>
              </a:rPr>
              <a:t>EditText</a:t>
            </a:r>
            <a:endParaRPr lang="en-US" altLang="ko-KR" dirty="0">
              <a:solidFill>
                <a:srgbClr val="3F7F7F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latin typeface="Consolas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android:id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"@+id/EditText01"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latin typeface="Consolas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android:layout_width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latin typeface="Consolas"/>
              </a:rPr>
              <a:t>wrap_content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latin typeface="Consolas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android:layout_height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i="1" dirty="0" err="1">
                <a:solidFill>
                  <a:srgbClr val="2A00FF"/>
                </a:solidFill>
                <a:latin typeface="Consolas"/>
              </a:rPr>
              <a:t>wrap_content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dirty="0">
                <a:latin typeface="Consolas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android:hint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ko-KR" altLang="en-US" i="1" dirty="0">
                <a:solidFill>
                  <a:srgbClr val="2A00FF"/>
                </a:solidFill>
                <a:latin typeface="Consolas"/>
              </a:rPr>
              <a:t>여기에 이미지 이름을 입력하시오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latin typeface="Consolas"/>
              </a:rPr>
              <a:t>        </a:t>
            </a:r>
            <a:r>
              <a:rPr lang="en-US" altLang="ko-KR" dirty="0" err="1">
                <a:solidFill>
                  <a:srgbClr val="7F007F"/>
                </a:solidFill>
                <a:latin typeface="Consolas"/>
              </a:rPr>
              <a:t>android:text</a:t>
            </a:r>
            <a:r>
              <a:rPr lang="en-US" altLang="ko-KR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i="1" dirty="0">
                <a:solidFill>
                  <a:srgbClr val="2A00FF"/>
                </a:solidFill>
                <a:latin typeface="Consolas"/>
              </a:rPr>
              <a:t>"" </a:t>
            </a:r>
            <a:r>
              <a:rPr lang="en-US" altLang="ko-KR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dirty="0" err="1">
                <a:solidFill>
                  <a:srgbClr val="3F7F7F"/>
                </a:solidFill>
                <a:latin typeface="Consolas"/>
              </a:rPr>
              <a:t>EditText</a:t>
            </a:r>
            <a:r>
              <a:rPr lang="en-US" altLang="ko-KR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dirty="0"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dirty="0" err="1">
                <a:solidFill>
                  <a:srgbClr val="3F7F7F"/>
                </a:solidFill>
                <a:latin typeface="Consolas"/>
              </a:rPr>
              <a:t>LinearLayout</a:t>
            </a:r>
            <a:r>
              <a:rPr lang="en-US" altLang="ko-KR" dirty="0">
                <a:solidFill>
                  <a:srgbClr val="008080"/>
                </a:solidFill>
                <a:latin typeface="Consolas"/>
              </a:rPr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65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액티비티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7606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MainActivity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AppCompatActivity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7F0055"/>
                </a:solidFill>
                <a:latin typeface="Consolas"/>
              </a:rPr>
              <a:t>    public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7F0055"/>
                </a:solidFill>
                <a:latin typeface="Consolas"/>
              </a:rPr>
              <a:t>final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 String </a:t>
            </a:r>
            <a:r>
              <a:rPr lang="en-US" altLang="ko-KR" sz="1400" i="1" dirty="0">
                <a:solidFill>
                  <a:srgbClr val="0000C0"/>
                </a:solidFill>
                <a:latin typeface="Consolas"/>
              </a:rPr>
              <a:t>PREFS_NAME</a:t>
            </a:r>
            <a:r>
              <a:rPr lang="en-US" altLang="ko-KR" sz="1400" i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altLang="ko-KR" sz="14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400" i="1" dirty="0" err="1">
                <a:solidFill>
                  <a:srgbClr val="2A00FF"/>
                </a:solidFill>
                <a:latin typeface="Consolas"/>
              </a:rPr>
              <a:t>MyPrefs</a:t>
            </a:r>
            <a:r>
              <a:rPr lang="en-US" altLang="ko-KR" sz="14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400" i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TextView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0000C0"/>
                </a:solidFill>
                <a:latin typeface="Consolas"/>
              </a:rPr>
              <a:t>name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EditText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0000C0"/>
                </a:solidFill>
                <a:latin typeface="Consolas"/>
              </a:rPr>
              <a:t>value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   String </a:t>
            </a:r>
            <a:r>
              <a:rPr lang="en-US" altLang="ko-KR" sz="1400" dirty="0" err="1">
                <a:solidFill>
                  <a:srgbClr val="0000C0"/>
                </a:solidFill>
                <a:latin typeface="Consolas"/>
              </a:rPr>
              <a:t>imageName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400" dirty="0">
                <a:solidFill>
                  <a:srgbClr val="646464"/>
                </a:solidFill>
                <a:latin typeface="Consolas"/>
              </a:rPr>
              <a:t>@Override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400" dirty="0">
                <a:solidFill>
                  <a:srgbClr val="7F0055"/>
                </a:solidFill>
                <a:latin typeface="Consolas"/>
              </a:rPr>
              <a:t>protected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onCreate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(Bundle state){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7F0055"/>
                </a:solidFill>
                <a:latin typeface="Consolas"/>
              </a:rPr>
              <a:t>	</a:t>
            </a:r>
            <a:r>
              <a:rPr lang="en-US" altLang="ko-KR" sz="1400" dirty="0" err="1" smtClean="0">
                <a:solidFill>
                  <a:srgbClr val="7F0055"/>
                </a:solidFill>
                <a:latin typeface="Consolas"/>
              </a:rPr>
              <a:t>super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.onCreate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(state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setContentView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R.layout.</a:t>
            </a:r>
            <a:r>
              <a:rPr lang="en-US" altLang="ko-KR" sz="1400" i="1" dirty="0" err="1" smtClean="0">
                <a:solidFill>
                  <a:srgbClr val="0000C0"/>
                </a:solidFill>
                <a:latin typeface="Consolas"/>
              </a:rPr>
              <a:t>main</a:t>
            </a:r>
            <a:r>
              <a:rPr lang="en-US" altLang="ko-KR" sz="14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C0"/>
                </a:solidFill>
                <a:latin typeface="Consolas"/>
              </a:rPr>
              <a:t>	name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= 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TextView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findViewById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(R.id.</a:t>
            </a:r>
            <a:r>
              <a:rPr lang="en-US" altLang="ko-KR" sz="1400" i="1" dirty="0">
                <a:solidFill>
                  <a:srgbClr val="0000C0"/>
                </a:solidFill>
                <a:latin typeface="Consolas"/>
              </a:rPr>
              <a:t>TextView01</a:t>
            </a:r>
            <a:r>
              <a:rPr lang="en-US" altLang="ko-KR" sz="14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C0"/>
                </a:solidFill>
                <a:latin typeface="Consolas"/>
              </a:rPr>
              <a:t>	value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= (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EditText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findViewById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(R.id.</a:t>
            </a:r>
            <a:r>
              <a:rPr lang="en-US" altLang="ko-KR" sz="1400" i="1" dirty="0">
                <a:solidFill>
                  <a:srgbClr val="0000C0"/>
                </a:solidFill>
                <a:latin typeface="Consolas"/>
              </a:rPr>
              <a:t>EditText01</a:t>
            </a:r>
            <a:r>
              <a:rPr lang="en-US" altLang="ko-KR" sz="14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SharedPreferences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settings =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getSharedPreferences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altLang="ko-KR" sz="1400" i="1" dirty="0">
                <a:solidFill>
                  <a:srgbClr val="0000C0"/>
                </a:solidFill>
                <a:latin typeface="Consolas"/>
              </a:rPr>
              <a:t>PREFS_NAME</a:t>
            </a:r>
            <a:r>
              <a:rPr lang="en-US" altLang="ko-KR" sz="1400" i="1" dirty="0">
                <a:solidFill>
                  <a:srgbClr val="000000"/>
                </a:solidFill>
                <a:latin typeface="Consolas"/>
              </a:rPr>
              <a:t>, 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C0"/>
                </a:solidFill>
                <a:latin typeface="Consolas"/>
              </a:rPr>
              <a:t>	</a:t>
            </a:r>
            <a:r>
              <a:rPr lang="en-US" altLang="ko-KR" sz="1400" dirty="0" err="1" smtClean="0">
                <a:solidFill>
                  <a:srgbClr val="0000C0"/>
                </a:solidFill>
                <a:latin typeface="Consolas"/>
              </a:rPr>
              <a:t>imageName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settings.getString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altLang="ko-KR" sz="140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400" dirty="0" err="1">
                <a:solidFill>
                  <a:srgbClr val="2A00FF"/>
                </a:solidFill>
                <a:latin typeface="Consolas"/>
              </a:rPr>
              <a:t>imageName</a:t>
            </a:r>
            <a:r>
              <a:rPr lang="en-US" altLang="ko-KR" sz="140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altLang="ko-KR" sz="1400" dirty="0">
                <a:solidFill>
                  <a:srgbClr val="2A00FF"/>
                </a:solidFill>
                <a:latin typeface="Consolas"/>
              </a:rPr>
              <a:t>""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C0"/>
                </a:solidFill>
                <a:latin typeface="Consolas"/>
              </a:rPr>
              <a:t>	</a:t>
            </a:r>
            <a:r>
              <a:rPr lang="en-US" altLang="ko-KR" sz="1400" dirty="0" err="1" smtClean="0">
                <a:solidFill>
                  <a:srgbClr val="0000C0"/>
                </a:solidFill>
                <a:latin typeface="Consolas"/>
              </a:rPr>
              <a:t>value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.setText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altLang="ko-KR" sz="1400" dirty="0" err="1" smtClean="0">
                <a:solidFill>
                  <a:srgbClr val="0000C0"/>
                </a:solidFill>
                <a:latin typeface="Consolas"/>
              </a:rPr>
              <a:t>imageName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400" dirty="0">
                <a:solidFill>
                  <a:srgbClr val="646464"/>
                </a:solidFill>
                <a:latin typeface="Consolas"/>
              </a:rPr>
              <a:t>@Override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400" dirty="0">
                <a:solidFill>
                  <a:srgbClr val="7F0055"/>
                </a:solidFill>
                <a:latin typeface="Consolas"/>
              </a:rPr>
              <a:t>protected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onStop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7F0055"/>
                </a:solidFill>
                <a:latin typeface="Consolas"/>
              </a:rPr>
              <a:t>	</a:t>
            </a:r>
            <a:r>
              <a:rPr lang="en-US" altLang="ko-KR" sz="1400" dirty="0" err="1" smtClean="0">
                <a:solidFill>
                  <a:srgbClr val="7F0055"/>
                </a:solidFill>
                <a:latin typeface="Consolas"/>
              </a:rPr>
              <a:t>super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.onStop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SharedPreferences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settings =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getSharedPreferences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altLang="ko-KR" sz="1400" i="1" dirty="0">
                <a:solidFill>
                  <a:srgbClr val="0000C0"/>
                </a:solidFill>
                <a:latin typeface="Consolas"/>
              </a:rPr>
              <a:t>PREFS_NAME</a:t>
            </a:r>
            <a:r>
              <a:rPr lang="en-US" altLang="ko-KR" sz="1400" i="1" dirty="0">
                <a:solidFill>
                  <a:srgbClr val="000000"/>
                </a:solidFill>
                <a:latin typeface="Consolas"/>
              </a:rPr>
              <a:t>, 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SharedPreferences.Editor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editor = 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settings.edit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C0"/>
                </a:solidFill>
                <a:latin typeface="Consolas"/>
              </a:rPr>
              <a:t>	</a:t>
            </a:r>
            <a:r>
              <a:rPr lang="en-US" altLang="ko-KR" sz="1400" dirty="0" err="1" smtClean="0">
                <a:solidFill>
                  <a:srgbClr val="0000C0"/>
                </a:solidFill>
                <a:latin typeface="Consolas"/>
              </a:rPr>
              <a:t>imageName</a:t>
            </a: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altLang="ko-KR" sz="1400" dirty="0" err="1">
                <a:solidFill>
                  <a:srgbClr val="0000C0"/>
                </a:solidFill>
                <a:latin typeface="Consolas"/>
              </a:rPr>
              <a:t>value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.getText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().</a:t>
            </a:r>
            <a:r>
              <a:rPr lang="en-US" altLang="ko-KR" sz="1400" dirty="0" err="1">
                <a:solidFill>
                  <a:srgbClr val="000000"/>
                </a:solidFill>
                <a:latin typeface="Consolas"/>
              </a:rPr>
              <a:t>toString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editor.putString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altLang="ko-KR" sz="140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400" dirty="0" err="1">
                <a:solidFill>
                  <a:srgbClr val="2A00FF"/>
                </a:solidFill>
                <a:latin typeface="Consolas"/>
              </a:rPr>
              <a:t>imageName</a:t>
            </a:r>
            <a:r>
              <a:rPr lang="en-US" altLang="ko-KR" sz="140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altLang="ko-KR" sz="1400" dirty="0" err="1">
                <a:solidFill>
                  <a:srgbClr val="0000C0"/>
                </a:solidFill>
                <a:latin typeface="Consolas"/>
              </a:rPr>
              <a:t>imageName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en-US" altLang="ko-KR" sz="1400" dirty="0" err="1" smtClean="0">
                <a:solidFill>
                  <a:srgbClr val="000000"/>
                </a:solidFill>
                <a:latin typeface="Consolas"/>
              </a:rPr>
              <a:t>editor.commit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43308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chap10 서비스와 방송수신자(강의자료)</Template>
  <TotalTime>811</TotalTime>
  <Words>650</Words>
  <Application>Microsoft Office PowerPoint</Application>
  <PresentationFormat>화면 슬라이드 쇼(4:3)</PresentationFormat>
  <Paragraphs>371</Paragraphs>
  <Slides>52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3" baseType="lpstr">
      <vt:lpstr>가을</vt:lpstr>
      <vt:lpstr>CHAP 12. 데이터베이스</vt:lpstr>
      <vt:lpstr>데이터 스토리지</vt:lpstr>
      <vt:lpstr>데이터를 저장하는 방법</vt:lpstr>
      <vt:lpstr>공유 프레퍼런스</vt:lpstr>
      <vt:lpstr>공유 프레퍼런스를 얻는 방법</vt:lpstr>
      <vt:lpstr>프레퍼런스 파일에서 값을 읽거나 쓰는 메소드</vt:lpstr>
      <vt:lpstr>예제: 문자열을 프레퍼런스에 기록하고 읽는다. </vt:lpstr>
      <vt:lpstr>예제: 사용자 인터페이스 작성</vt:lpstr>
      <vt:lpstr>예제: 액티비티 작성</vt:lpstr>
      <vt:lpstr>실행 결과</vt:lpstr>
      <vt:lpstr>안드로이드에서의 파일 저장 장소</vt:lpstr>
      <vt:lpstr>내부 공간에 파일 만들기</vt:lpstr>
      <vt:lpstr>내부 공간에 파일 만들기: UI 설계</vt:lpstr>
      <vt:lpstr>내부 공간에 파일 만들기</vt:lpstr>
      <vt:lpstr>내부 공간에 파일 만들기</vt:lpstr>
      <vt:lpstr>실행 결과</vt:lpstr>
      <vt:lpstr>외부 공간에 파일 만들기</vt:lpstr>
      <vt:lpstr>내부 공간과 외부 공간 비교</vt:lpstr>
      <vt:lpstr>외부 미디어 장착 여부 검사</vt:lpstr>
      <vt:lpstr>매니페스트 파일</vt:lpstr>
      <vt:lpstr>외부 파일 생성</vt:lpstr>
      <vt:lpstr>예제: 외부 공간에 파일 만들기</vt:lpstr>
      <vt:lpstr>예제: 외부 공간에 파일 만들기</vt:lpstr>
      <vt:lpstr>실행 결과</vt:lpstr>
      <vt:lpstr>안드로이드에서의 데이터베이스</vt:lpstr>
      <vt:lpstr>데이터베이스</vt:lpstr>
      <vt:lpstr>SQL</vt:lpstr>
      <vt:lpstr>SQL의 예</vt:lpstr>
      <vt:lpstr>SQLite 브라우저</vt:lpstr>
      <vt:lpstr>결과 집합(Result Sets)과 커서(Cursors)</vt:lpstr>
      <vt:lpstr>안드로이드에서 데이터베이스 사용하는 2가지 방법</vt:lpstr>
      <vt:lpstr>SqLiteOpenHelper 클래스 </vt:lpstr>
      <vt:lpstr>SQLiteOpenHelper 클래스 이용하여 데이터베이스 생성하기</vt:lpstr>
      <vt:lpstr>SQLiteOpenHelper 클래스 이용하여 데이터베이스 생성하기</vt:lpstr>
      <vt:lpstr>예제</vt:lpstr>
      <vt:lpstr>사용자 인터베이스 작성</vt:lpstr>
      <vt:lpstr>코드 작성</vt:lpstr>
      <vt:lpstr>코드 작성</vt:lpstr>
      <vt:lpstr>코드 작성</vt:lpstr>
      <vt:lpstr>실행 결과</vt:lpstr>
      <vt:lpstr>SQLiteOpenHelper없이 데이터베이스 사용하기</vt:lpstr>
      <vt:lpstr>데이터베이스와 어댑터</vt:lpstr>
      <vt:lpstr>코드 작성</vt:lpstr>
      <vt:lpstr>코드 작성</vt:lpstr>
      <vt:lpstr>데이터베이스와 어댑터</vt:lpstr>
      <vt:lpstr>Lab: 영화 데이터베이스 만들기</vt:lpstr>
      <vt:lpstr>Lab: 영화 데이터베이스 만들기</vt:lpstr>
      <vt:lpstr>사용자 인터페이스</vt:lpstr>
      <vt:lpstr>데이터베이스 구조</vt:lpstr>
      <vt:lpstr>소스 일부(다운로드 소스 참조)</vt:lpstr>
      <vt:lpstr>소스 일부(다운로드 소스 참조)</vt:lpstr>
      <vt:lpstr>실행 결과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그림으로 쉽게 설명하는 안드로이드</dc:title>
  <dc:creator>chun</dc:creator>
  <cp:lastModifiedBy>Woong Jin Han</cp:lastModifiedBy>
  <cp:revision>253</cp:revision>
  <dcterms:created xsi:type="dcterms:W3CDTF">2012-08-23T02:20:32Z</dcterms:created>
  <dcterms:modified xsi:type="dcterms:W3CDTF">2019-11-17T12:12:59Z</dcterms:modified>
</cp:coreProperties>
</file>